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608DD-5F6B-46C7-81C3-F3146AC1D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765A1E-BEF4-4349-B610-6906C2AC8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27795-D48B-45A0-BA4C-AE1F6FFB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4345DD-C550-4B4D-B8BE-2F607F2F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6BCB5-CD7C-49DA-8756-FF00DB25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7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4838F-BB8C-4F62-81BC-8AAE4953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B557DD-6519-4681-ABFB-C64BA35BC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AE962-9AE8-4FFF-8772-D419A470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D256DD-225C-4131-888C-E301C84D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75E45-3DC5-4248-98C6-7CAB3BF2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3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F4FA66-01A9-449E-A387-D1A85DB97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1F003-9549-46DC-A6D3-D0A4E8753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50F61-1A58-41CD-A1DF-CDADAB22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28A8F-1DA2-48A7-BD23-5793637D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E94EF-A285-490A-A921-DAA138BC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6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39D63-5ABF-4E9E-AA05-B68D54E5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9DEAE-8A19-4A59-A05D-8A21C7899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B01B4-A501-45B0-BEC5-469B4E2D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0BE98-AD0D-44CE-A1CE-F8F5D875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E8F6E-845E-4CAA-AF8E-47DE2332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7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EFE89-8526-4DD6-974D-FA00AB79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7ED16-9A60-464E-8C44-68E3D8399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F10B6-6F38-45B6-87E6-8919E450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B4806-636F-40E2-9336-8D21B082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0D11D-98B7-4C12-B59B-8F32FB16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5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F5037-F3D1-4773-A529-3485EAB1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C91A27-15E0-423D-BF2D-AC425C550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1B22EB-8213-4472-9E7D-3130EF15E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97ECB-929B-4265-8CE9-254591F3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9D175-BF02-49F7-8C92-A20BCBA9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0BD102-3A82-4A42-B46D-BDE650FC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0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6FB0A-1A3B-459A-B56F-87140C06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8D7CB-9203-4B44-A73F-300879B7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195D3E-0A5A-4E0D-9093-6E15C8E22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0792C2-6A4C-498B-A84C-ED21DEAA3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03FA10-B93D-4F07-9457-2A1E32CFF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172BDF-98E6-4417-B2EE-45D8B4FF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3FB8DF-771D-41D3-B5DC-8EFB97A4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9B2FC4-C912-43FA-86BE-B5504FEE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E541B-79A2-4DF4-85C7-8D85F64E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4B61F5-5F05-4215-AA59-F70CE00A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96FA9-BC74-4B18-8A80-0F3C40DF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6480E6-2223-4134-A71C-2F137A75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1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FACD3A-3E96-4DCE-921A-5F6F63AC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EFA43A-605B-4BA5-9A9C-C70A976B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BFA7A1-B6D0-41DF-A1A0-63504121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650AE-9A0A-4A38-86C6-393F190E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3BE8F-FFA1-470F-9CC6-0555ABB40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F7D19-D07B-4339-9D06-8BAC0B6A3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C061C3-ED32-46E6-94A3-84ABBBF4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10F9BC-E247-4AA5-B4B1-64451BB5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1A127-B184-4DF8-9EB1-2A6AA613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0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111A0-8CA9-48A9-8FE1-7DA9129B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4CA0B0-60A6-4986-8D0F-741D14572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3609F2-D322-4886-BD99-6C9613230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482FE-75FA-44DA-BB3C-ECBA768E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ADFDCE-DFA3-45B0-AC9B-32BDFBB5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F53BAE-C7AA-4CB7-B6B7-C1556AA1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2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8C21F-02CA-4CAD-A844-5050F48F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A5A481-5A28-4937-B493-2C9E5C86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5166B-0B56-4AA4-AC0A-911FD416B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4B81-A5C5-4046-B96A-96BCE84015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5A552-2F09-46F3-83F1-C0CB18985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EEBE2D-810A-4C15-A7CB-C48E28DDE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56FC-CBA8-4668-9EAD-C1EB975C2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65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838C-37A2-46D4-B471-1413BBCBE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Вэбинар</a:t>
            </a:r>
            <a:r>
              <a:rPr lang="ru-RU" dirty="0"/>
              <a:t> по РМО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D5040F-F6AB-4496-AE85-D6EF4DE9CB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Admin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9">
            <a:extLst>
              <a:ext uri="{FF2B5EF4-FFF2-40B4-BE49-F238E27FC236}">
                <a16:creationId xmlns:a16="http://schemas.microsoft.com/office/drawing/2014/main" id="{BAB837CB-5B45-4DA0-B81C-FB026BB086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0"/>
            <a:ext cx="10607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10">
            <a:extLst>
              <a:ext uri="{FF2B5EF4-FFF2-40B4-BE49-F238E27FC236}">
                <a16:creationId xmlns:a16="http://schemas.microsoft.com/office/drawing/2014/main" id="{BBE26D7A-6445-412E-A971-CA92DB9D91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0"/>
            <a:ext cx="10482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1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11">
            <a:extLst>
              <a:ext uri="{FF2B5EF4-FFF2-40B4-BE49-F238E27FC236}">
                <a16:creationId xmlns:a16="http://schemas.microsoft.com/office/drawing/2014/main" id="{CD4D4B4F-749A-4947-A3DF-D4CA19518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0"/>
            <a:ext cx="10653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0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12">
            <a:extLst>
              <a:ext uri="{FF2B5EF4-FFF2-40B4-BE49-F238E27FC236}">
                <a16:creationId xmlns:a16="http://schemas.microsoft.com/office/drawing/2014/main" id="{466DE3B2-FAC2-4E1F-8A45-84BDF75E6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0"/>
            <a:ext cx="11002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8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13">
            <a:extLst>
              <a:ext uri="{FF2B5EF4-FFF2-40B4-BE49-F238E27FC236}">
                <a16:creationId xmlns:a16="http://schemas.microsoft.com/office/drawing/2014/main" id="{5ECD6F29-FB36-4181-864F-4384BFAEDF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0"/>
            <a:ext cx="11122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14">
            <a:extLst>
              <a:ext uri="{FF2B5EF4-FFF2-40B4-BE49-F238E27FC236}">
                <a16:creationId xmlns:a16="http://schemas.microsoft.com/office/drawing/2014/main" id="{0C829E99-71C6-4909-8984-D5CD4F6D3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3" y="0"/>
            <a:ext cx="11382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8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1">
            <a:extLst>
              <a:ext uri="{FF2B5EF4-FFF2-40B4-BE49-F238E27FC236}">
                <a16:creationId xmlns:a16="http://schemas.microsoft.com/office/drawing/2014/main" id="{DF902395-F8FF-4F3A-A627-6097073431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11904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3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2">
            <a:extLst>
              <a:ext uri="{FF2B5EF4-FFF2-40B4-BE49-F238E27FC236}">
                <a16:creationId xmlns:a16="http://schemas.microsoft.com/office/drawing/2014/main" id="{A7068B38-D572-4F70-A624-5E1A49D669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914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9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3">
            <a:extLst>
              <a:ext uri="{FF2B5EF4-FFF2-40B4-BE49-F238E27FC236}">
                <a16:creationId xmlns:a16="http://schemas.microsoft.com/office/drawing/2014/main" id="{7BEE2420-70B3-4093-9395-85F260280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0"/>
            <a:ext cx="1091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3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4">
            <a:extLst>
              <a:ext uri="{FF2B5EF4-FFF2-40B4-BE49-F238E27FC236}">
                <a16:creationId xmlns:a16="http://schemas.microsoft.com/office/drawing/2014/main" id="{67B6C8C4-9CB3-46BF-BBB6-0617BB0711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0"/>
            <a:ext cx="11182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5">
            <a:extLst>
              <a:ext uri="{FF2B5EF4-FFF2-40B4-BE49-F238E27FC236}">
                <a16:creationId xmlns:a16="http://schemas.microsoft.com/office/drawing/2014/main" id="{5F285246-F048-48A8-8C57-431E0960A9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0"/>
            <a:ext cx="1113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8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6">
            <a:extLst>
              <a:ext uri="{FF2B5EF4-FFF2-40B4-BE49-F238E27FC236}">
                <a16:creationId xmlns:a16="http://schemas.microsoft.com/office/drawing/2014/main" id="{9BE4ECF3-1B98-4F8E-9FD0-2E8CEB365B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0"/>
            <a:ext cx="11042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7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7">
            <a:extLst>
              <a:ext uri="{FF2B5EF4-FFF2-40B4-BE49-F238E27FC236}">
                <a16:creationId xmlns:a16="http://schemas.microsoft.com/office/drawing/2014/main" id="{F576F0EE-59D4-48EB-AD5B-998777721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8" y="0"/>
            <a:ext cx="1107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4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8">
            <a:extLst>
              <a:ext uri="{FF2B5EF4-FFF2-40B4-BE49-F238E27FC236}">
                <a16:creationId xmlns:a16="http://schemas.microsoft.com/office/drawing/2014/main" id="{399E9F89-DBFD-4FAD-801E-A6BC5365A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0"/>
            <a:ext cx="10645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8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Вэбинар по РМО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Вэбинар по РМО</dc:title>
  <dc:creator>Admin</dc:creator>
  <cp:lastModifiedBy>Анна Сергеевна Насуфова</cp:lastModifiedBy>
  <cp:revision>1</cp:revision>
  <dcterms:created xsi:type="dcterms:W3CDTF">2022-03-30T09:15:54Z</dcterms:created>
  <dcterms:modified xsi:type="dcterms:W3CDTF">2022-03-30T14:45:39Z</dcterms:modified>
</cp:coreProperties>
</file>