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67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mailto:cgkb@infomed39.ru" TargetMode="External"/><Relationship Id="rId2" Type="http://schemas.openxmlformats.org/officeDocument/2006/relationships/hyperlink" Target="mailto:tfko@tfoms39.ru" TargetMode="External"/><Relationship Id="rId1" Type="http://schemas.openxmlformats.org/officeDocument/2006/relationships/hyperlink" Target="mailto:uzao@gov39.ru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mailto:tfko@tfoms39.ru" TargetMode="External"/><Relationship Id="rId2" Type="http://schemas.openxmlformats.org/officeDocument/2006/relationships/hyperlink" Target="mailto:cgkb@infomed39.ru" TargetMode="External"/><Relationship Id="rId1" Type="http://schemas.openxmlformats.org/officeDocument/2006/relationships/hyperlink" Target="mailto:uzao@gov39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2F4AD3-39C2-4850-9396-D0AB45D2FB4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2B30DF-DE21-4BBB-B922-D253EAC84E3D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600" i="0" u="none" dirty="0" smtClean="0">
              <a:solidFill>
                <a:schemeClr val="bg1"/>
              </a:solidFill>
            </a:rPr>
            <a:t>Министерство здравоохранения Калининградской области</a:t>
          </a:r>
        </a:p>
      </dgm:t>
    </dgm:pt>
    <dgm:pt modelId="{21FC3539-CF76-4D48-AC03-2E9A1F39EC8B}" type="parTrans" cxnId="{CFD3D368-3DA5-407F-BDE1-A536E7DE9C6F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B11DE69A-486B-4407-B8DE-C3AD83FC0420}" type="sibTrans" cxnId="{CFD3D368-3DA5-407F-BDE1-A536E7DE9C6F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F5579830-0346-4744-8FF6-22F92EA66BB5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Калининградская</a:t>
          </a:r>
          <a:r>
            <a:rPr lang="ru-RU" sz="1400" dirty="0" smtClean="0">
              <a:solidFill>
                <a:schemeClr val="bg1"/>
              </a:solidFill>
            </a:rPr>
            <a:t> </a:t>
          </a:r>
          <a:r>
            <a:rPr lang="ru-RU" sz="1400" dirty="0" smtClean="0">
              <a:solidFill>
                <a:schemeClr val="tx1"/>
              </a:solidFill>
            </a:rPr>
            <a:t>область, г. Калининград, ул. </a:t>
          </a:r>
          <a:r>
            <a:rPr lang="ru-RU" sz="1400" dirty="0" err="1" smtClean="0">
              <a:solidFill>
                <a:schemeClr val="tx1"/>
              </a:solidFill>
            </a:rPr>
            <a:t>Дм</a:t>
          </a:r>
          <a:r>
            <a:rPr lang="ru-RU" sz="1400" dirty="0" smtClean="0">
              <a:solidFill>
                <a:schemeClr val="tx1"/>
              </a:solidFill>
            </a:rPr>
            <a:t>. Донского, д. 7 </a:t>
          </a:r>
          <a:r>
            <a:rPr lang="ru-RU" sz="1400" dirty="0" err="1" smtClean="0">
              <a:solidFill>
                <a:schemeClr val="tx1"/>
              </a:solidFill>
            </a:rPr>
            <a:t>А</a:t>
          </a:r>
          <a:r>
            <a:rPr lang="ru-RU" sz="1400" dirty="0" err="1" smtClean="0">
              <a:solidFill>
                <a:schemeClr val="bg1"/>
              </a:solidFill>
            </a:rPr>
            <a:t>басть</a:t>
          </a:r>
          <a:r>
            <a:rPr lang="ru-RU" sz="1400" dirty="0" smtClean="0">
              <a:solidFill>
                <a:schemeClr val="bg1"/>
              </a:solidFill>
            </a:rPr>
            <a:t>, г. Калининград, </a:t>
          </a:r>
          <a:r>
            <a:rPr lang="ru-RU" sz="1400" b="0" i="0" dirty="0" smtClean="0">
              <a:solidFill>
                <a:schemeClr val="bg1"/>
              </a:solidFill>
            </a:rPr>
            <a:t>ул. Дмитрия Донского, 1</a:t>
          </a:r>
          <a:r>
            <a:rPr lang="ru-RU" sz="1400" b="0" dirty="0" smtClean="0">
              <a:solidFill>
                <a:schemeClr val="bg1"/>
              </a:solidFill>
            </a:rPr>
            <a:t> </a:t>
          </a:r>
          <a:r>
            <a:rPr lang="ru-RU" sz="1400" dirty="0" smtClean="0">
              <a:solidFill>
                <a:schemeClr val="bg1"/>
              </a:solidFill>
            </a:rPr>
            <a:t/>
          </a:r>
          <a:br>
            <a:rPr lang="ru-RU" sz="1400" dirty="0" smtClean="0">
              <a:solidFill>
                <a:schemeClr val="bg1"/>
              </a:solidFill>
            </a:rPr>
          </a:br>
          <a:r>
            <a:rPr lang="ru-RU" sz="1400" dirty="0" smtClean="0">
              <a:solidFill>
                <a:schemeClr val="tx1"/>
              </a:solidFill>
            </a:rPr>
            <a:t>Телефон: </a:t>
          </a:r>
          <a:r>
            <a:rPr lang="ru-RU" sz="1400" b="0" i="0" dirty="0" smtClean="0">
              <a:solidFill>
                <a:schemeClr val="tx1"/>
              </a:solidFill>
            </a:rPr>
            <a:t>(4012) 604 - 808</a:t>
          </a:r>
          <a:r>
            <a:rPr lang="ru-RU" sz="1400" b="0" dirty="0" smtClean="0">
              <a:solidFill>
                <a:schemeClr val="tx1"/>
              </a:solidFill>
            </a:rPr>
            <a:t/>
          </a:r>
          <a:br>
            <a:rPr lang="ru-RU" sz="1400" b="0" dirty="0" smtClean="0">
              <a:solidFill>
                <a:schemeClr val="tx1"/>
              </a:solidFill>
            </a:rPr>
          </a:br>
          <a:r>
            <a:rPr lang="en-US" sz="1400" dirty="0" smtClean="0">
              <a:solidFill>
                <a:schemeClr val="tx1"/>
              </a:solidFill>
            </a:rPr>
            <a:t>E</a:t>
          </a:r>
          <a:r>
            <a:rPr lang="ru-RU" sz="1400" dirty="0" smtClean="0">
              <a:solidFill>
                <a:schemeClr val="tx1"/>
              </a:solidFill>
            </a:rPr>
            <a:t>-</a:t>
          </a:r>
          <a:r>
            <a:rPr lang="en-US" sz="1400" dirty="0" smtClean="0">
              <a:solidFill>
                <a:schemeClr val="tx1"/>
              </a:solidFill>
            </a:rPr>
            <a:t>mail</a:t>
          </a:r>
          <a:r>
            <a:rPr lang="ru-RU" sz="1400" dirty="0" smtClean="0">
              <a:solidFill>
                <a:schemeClr val="tx1"/>
              </a:solidFill>
            </a:rPr>
            <a:t>: </a:t>
          </a:r>
          <a:r>
            <a:rPr lang="en-US" sz="1400" b="0" i="0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uzao@gov39.ru</a:t>
          </a:r>
          <a:endParaRPr lang="ru-RU" sz="1400" b="0" dirty="0">
            <a:solidFill>
              <a:schemeClr val="tx1"/>
            </a:solidFill>
          </a:endParaRPr>
        </a:p>
      </dgm:t>
    </dgm:pt>
    <dgm:pt modelId="{87E261D2-21A5-47D7-AD58-647311B64B9B}" type="parTrans" cxnId="{0F086589-4D50-44B7-8C92-7A767AF03C04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94FBC3DD-30E7-433F-A555-3D6AB30D1D39}" type="sibTrans" cxnId="{0F086589-4D50-44B7-8C92-7A767AF03C04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EE0ACFE1-E377-4F05-AD13-4216F587BF90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600" i="0" u="none" dirty="0" smtClean="0">
              <a:solidFill>
                <a:schemeClr val="bg1"/>
              </a:solidFill>
            </a:rPr>
            <a:t>Государственное бюджетное учреждение здравоохранения Калининградской области </a:t>
          </a:r>
        </a:p>
        <a:p>
          <a:r>
            <a:rPr lang="ru-RU" sz="1600" i="0" u="none" dirty="0" smtClean="0">
              <a:solidFill>
                <a:schemeClr val="bg1"/>
              </a:solidFill>
            </a:rPr>
            <a:t>«Центральная городская клиническая больница»</a:t>
          </a:r>
        </a:p>
      </dgm:t>
    </dgm:pt>
    <dgm:pt modelId="{525A43D2-C0B4-4B27-86C3-42EC462D513C}" type="parTrans" cxnId="{B66061CE-8DD6-4E3D-BDD6-EBC647ADCFDF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3E4D2209-436D-459A-B91B-B78FB09711D0}" type="sibTrans" cxnId="{B66061CE-8DD6-4E3D-BDD6-EBC647ADCFDF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58661EE6-64B8-43EA-8676-5DEB2AF86E6E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Калининградская область, г. Калининград, </a:t>
          </a:r>
          <a:r>
            <a:rPr lang="ru-RU" sz="1400" b="0" i="0" dirty="0" smtClean="0">
              <a:solidFill>
                <a:schemeClr val="tx1"/>
              </a:solidFill>
            </a:rPr>
            <a:t>ул. Летняя, д. 3</a:t>
          </a:r>
          <a:endParaRPr lang="ru-RU" sz="1400" dirty="0">
            <a:solidFill>
              <a:schemeClr val="tx1"/>
            </a:solidFill>
          </a:endParaRPr>
        </a:p>
      </dgm:t>
    </dgm:pt>
    <dgm:pt modelId="{51F3BF64-27F1-4542-B3F8-30CF821EF907}" type="parTrans" cxnId="{8C7E3553-8D70-4A7A-B9F5-7886B8DD0E43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08805092-732C-4675-B6A8-DF98D1635EB2}" type="sibTrans" cxnId="{8C7E3553-8D70-4A7A-B9F5-7886B8DD0E43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96EACB0E-6870-4418-9667-706B5E8177E5}">
      <dgm:prSet custT="1"/>
      <dgm:spPr>
        <a:solidFill>
          <a:schemeClr val="accent1"/>
        </a:solidFill>
      </dgm:spPr>
      <dgm:t>
        <a:bodyPr/>
        <a:lstStyle/>
        <a:p>
          <a:r>
            <a:rPr lang="ru-RU" sz="1600" b="0" i="0" dirty="0" smtClean="0">
              <a:solidFill>
                <a:schemeClr val="bg1"/>
              </a:solidFill>
            </a:rPr>
            <a:t>Территориальный фонд обязательного медицинского страхования Калининградской области</a:t>
          </a:r>
          <a:endParaRPr lang="ru-RU" sz="1600" i="0" u="none" dirty="0">
            <a:solidFill>
              <a:schemeClr val="bg1"/>
            </a:solidFill>
          </a:endParaRPr>
        </a:p>
      </dgm:t>
    </dgm:pt>
    <dgm:pt modelId="{CDA94F6A-40C6-462A-A868-F6264B963EF4}" type="parTrans" cxnId="{7942DF4F-E0F9-45EE-A9AF-D346F5D3CCF4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4EB3685D-8827-45AD-8ABD-4EFB0F2BD248}" type="sibTrans" cxnId="{7942DF4F-E0F9-45EE-A9AF-D346F5D3CCF4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72A6F3CD-43C8-4CD3-94C3-40512C8ECFA2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Калининградская область,  </a:t>
          </a:r>
          <a:r>
            <a:rPr lang="ru-RU" sz="1400" b="0" i="0" dirty="0" smtClean="0">
              <a:solidFill>
                <a:schemeClr val="tx1"/>
              </a:solidFill>
            </a:rPr>
            <a:t>Калининград, Московский проспект, 174</a:t>
          </a:r>
          <a:endParaRPr lang="ru-RU" sz="1400" dirty="0">
            <a:solidFill>
              <a:schemeClr val="tx1"/>
            </a:solidFill>
          </a:endParaRPr>
        </a:p>
      </dgm:t>
    </dgm:pt>
    <dgm:pt modelId="{8B2B2E02-8C0A-4532-AB1E-C512CF78C1D5}" type="parTrans" cxnId="{A74D779B-BA85-44ED-9D73-931E19C2AAE8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EFF911AA-9F1C-4C36-A3D8-CF7BF2DE8C69}" type="sibTrans" cxnId="{A74D779B-BA85-44ED-9D73-931E19C2AAE8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1FA2605B-6B84-481A-A7BA-5C13CB8C8548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Телефон: </a:t>
          </a:r>
          <a:r>
            <a:rPr lang="ru-RU" sz="1400" b="0" i="0" dirty="0" smtClean="0">
              <a:solidFill>
                <a:schemeClr val="tx1"/>
              </a:solidFill>
            </a:rPr>
            <a:t>(4012) 313-555</a:t>
          </a:r>
          <a:r>
            <a:rPr lang="ru-RU" sz="1400" dirty="0" smtClean="0">
              <a:solidFill>
                <a:schemeClr val="tx1"/>
              </a:solidFill>
            </a:rPr>
            <a:t/>
          </a:r>
          <a:br>
            <a:rPr lang="ru-RU" sz="1400" dirty="0" smtClean="0">
              <a:solidFill>
                <a:schemeClr val="tx1"/>
              </a:solidFill>
            </a:rPr>
          </a:br>
          <a:r>
            <a:rPr lang="ru-RU" sz="1400" dirty="0" smtClean="0">
              <a:solidFill>
                <a:schemeClr val="tx1"/>
              </a:solidFill>
            </a:rPr>
            <a:t>E-</a:t>
          </a:r>
          <a:r>
            <a:rPr lang="ru-RU" sz="1400" dirty="0" err="1" smtClean="0">
              <a:solidFill>
                <a:schemeClr val="tx1"/>
              </a:solidFill>
            </a:rPr>
            <a:t>mail</a:t>
          </a:r>
          <a:r>
            <a:rPr lang="ru-RU" sz="1400" dirty="0" smtClean="0">
              <a:solidFill>
                <a:schemeClr val="tx1"/>
              </a:solidFill>
            </a:rPr>
            <a:t> : </a:t>
          </a:r>
          <a:r>
            <a:rPr lang="en-US" sz="1400" b="0" i="0" dirty="0" smtClean="0">
              <a:solidFill>
                <a:schemeClr val="tx1"/>
              </a:solidFill>
              <a:hlinkClick xmlns:r="http://schemas.openxmlformats.org/officeDocument/2006/relationships" r:id="rId2"/>
            </a:rPr>
            <a:t>tfko@tfoms39.ru</a:t>
          </a:r>
          <a:endParaRPr lang="ru-RU" sz="1400" dirty="0">
            <a:solidFill>
              <a:schemeClr val="tx1"/>
            </a:solidFill>
          </a:endParaRPr>
        </a:p>
      </dgm:t>
    </dgm:pt>
    <dgm:pt modelId="{B0D2EFD9-2004-4DD3-8FED-A832659B43C4}" type="parTrans" cxnId="{907D0D81-E99D-4904-89CE-F51DD91F3F29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0B07B0EE-59D2-4958-8C79-5198D286E872}" type="sibTrans" cxnId="{907D0D81-E99D-4904-89CE-F51DD91F3F29}">
      <dgm:prSet/>
      <dgm:spPr/>
      <dgm:t>
        <a:bodyPr/>
        <a:lstStyle/>
        <a:p>
          <a:endParaRPr lang="ru-RU" sz="1600">
            <a:solidFill>
              <a:schemeClr val="bg1"/>
            </a:solidFill>
          </a:endParaRPr>
        </a:p>
      </dgm:t>
    </dgm:pt>
    <dgm:pt modelId="{AD8013A0-3D5F-451C-839A-C42BFA6BAC2C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Телефон: </a:t>
          </a:r>
          <a:r>
            <a:rPr lang="ru-RU" sz="1400" b="0" i="0" dirty="0" smtClean="0">
              <a:solidFill>
                <a:schemeClr val="tx1"/>
              </a:solidFill>
            </a:rPr>
            <a:t>(4012) 64-28-79</a:t>
          </a:r>
          <a:r>
            <a:rPr lang="ru-RU" sz="1400" dirty="0" smtClean="0">
              <a:solidFill>
                <a:schemeClr val="tx1"/>
              </a:solidFill>
            </a:rPr>
            <a:t>,</a:t>
          </a:r>
          <a:br>
            <a:rPr lang="ru-RU" sz="1400" dirty="0" smtClean="0">
              <a:solidFill>
                <a:schemeClr val="tx1"/>
              </a:solidFill>
            </a:rPr>
          </a:br>
          <a:r>
            <a:rPr lang="en-US" sz="1400" dirty="0" smtClean="0">
              <a:solidFill>
                <a:schemeClr val="tx1"/>
              </a:solidFill>
            </a:rPr>
            <a:t>E</a:t>
          </a:r>
          <a:r>
            <a:rPr lang="ru-RU" sz="1400" dirty="0" smtClean="0">
              <a:solidFill>
                <a:schemeClr val="tx1"/>
              </a:solidFill>
            </a:rPr>
            <a:t>-</a:t>
          </a:r>
          <a:r>
            <a:rPr lang="en-US" sz="1400" dirty="0" smtClean="0">
              <a:solidFill>
                <a:schemeClr val="tx1"/>
              </a:solidFill>
            </a:rPr>
            <a:t>mail</a:t>
          </a:r>
          <a:r>
            <a:rPr lang="ru-RU" sz="1400" dirty="0" smtClean="0">
              <a:solidFill>
                <a:schemeClr val="tx1"/>
              </a:solidFill>
            </a:rPr>
            <a:t> : </a:t>
          </a:r>
          <a:r>
            <a:rPr lang="en-US" sz="1400" b="0" i="0" dirty="0" smtClean="0">
              <a:solidFill>
                <a:schemeClr val="tx1"/>
              </a:solidFill>
              <a:hlinkClick xmlns:r="http://schemas.openxmlformats.org/officeDocument/2006/relationships" r:id="rId3"/>
            </a:rPr>
            <a:t>cgkb@infomed39.ru</a:t>
          </a:r>
          <a:endParaRPr lang="ru-RU" sz="1400" dirty="0">
            <a:solidFill>
              <a:schemeClr val="tx1"/>
            </a:solidFill>
          </a:endParaRPr>
        </a:p>
      </dgm:t>
    </dgm:pt>
    <dgm:pt modelId="{4BA4D91F-45E8-4C63-B10A-28EA7DE2D3C5}" type="parTrans" cxnId="{7ED35B80-44F6-4177-A39F-BEE7C1B0DD5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5A693701-B51F-42CA-BEC4-762E605DC25E}" type="sibTrans" cxnId="{7ED35B80-44F6-4177-A39F-BEE7C1B0DD5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B7A238E-694D-474F-A4FB-34D4DEB07DD0}" type="pres">
      <dgm:prSet presAssocID="{4B2F4AD3-39C2-4850-9396-D0AB45D2FB4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6ADC1C-1208-4B87-9AE2-2B7E1C02622C}" type="pres">
      <dgm:prSet presAssocID="{E22B30DF-DE21-4BBB-B922-D253EAC84E3D}" presName="parentText" presStyleLbl="node1" presStyleIdx="0" presStyleCnt="3" custScaleY="62946" custLinFactNeighborY="-107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A1B62-8F77-469D-9994-4164FCF7C129}" type="pres">
      <dgm:prSet presAssocID="{E22B30DF-DE21-4BBB-B922-D253EAC84E3D}" presName="childText" presStyleLbl="revTx" presStyleIdx="0" presStyleCnt="3" custScaleY="67393" custLinFactNeighborY="3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87F7B1-C399-41C8-BE90-5F66105F713C}" type="pres">
      <dgm:prSet presAssocID="{EE0ACFE1-E377-4F05-AD13-4216F587BF90}" presName="parentText" presStyleLbl="node1" presStyleIdx="1" presStyleCnt="3" custScaleY="707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78C9E6-1EB2-4B6C-B414-89A0C214661C}" type="pres">
      <dgm:prSet presAssocID="{EE0ACFE1-E377-4F05-AD13-4216F587BF90}" presName="childText" presStyleLbl="revTx" presStyleIdx="1" presStyleCnt="3" custScaleY="705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9B51D-08FE-44F6-B91C-E5530362D23A}" type="pres">
      <dgm:prSet presAssocID="{96EACB0E-6870-4418-9667-706B5E8177E5}" presName="parentText" presStyleLbl="node1" presStyleIdx="2" presStyleCnt="3" custScaleY="645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9D5276-6774-46DD-B5AF-3406CEFC3A66}" type="pres">
      <dgm:prSet presAssocID="{96EACB0E-6870-4418-9667-706B5E8177E5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42DF4F-E0F9-45EE-A9AF-D346F5D3CCF4}" srcId="{4B2F4AD3-39C2-4850-9396-D0AB45D2FB4E}" destId="{96EACB0E-6870-4418-9667-706B5E8177E5}" srcOrd="2" destOrd="0" parTransId="{CDA94F6A-40C6-462A-A868-F6264B963EF4}" sibTransId="{4EB3685D-8827-45AD-8ABD-4EFB0F2BD248}"/>
    <dgm:cxn modelId="{8C7E3553-8D70-4A7A-B9F5-7886B8DD0E43}" srcId="{EE0ACFE1-E377-4F05-AD13-4216F587BF90}" destId="{58661EE6-64B8-43EA-8676-5DEB2AF86E6E}" srcOrd="0" destOrd="0" parTransId="{51F3BF64-27F1-4542-B3F8-30CF821EF907}" sibTransId="{08805092-732C-4675-B6A8-DF98D1635EB2}"/>
    <dgm:cxn modelId="{A74D779B-BA85-44ED-9D73-931E19C2AAE8}" srcId="{96EACB0E-6870-4418-9667-706B5E8177E5}" destId="{72A6F3CD-43C8-4CD3-94C3-40512C8ECFA2}" srcOrd="0" destOrd="0" parTransId="{8B2B2E02-8C0A-4532-AB1E-C512CF78C1D5}" sibTransId="{EFF911AA-9F1C-4C36-A3D8-CF7BF2DE8C69}"/>
    <dgm:cxn modelId="{3E2E49FA-68AC-4DE6-947E-592888198692}" type="presOf" srcId="{96EACB0E-6870-4418-9667-706B5E8177E5}" destId="{FB79B51D-08FE-44F6-B91C-E5530362D23A}" srcOrd="0" destOrd="0" presId="urn:microsoft.com/office/officeart/2005/8/layout/vList2"/>
    <dgm:cxn modelId="{B3793E86-089E-4EF2-9DAE-47F0FF4208CE}" type="presOf" srcId="{AD8013A0-3D5F-451C-839A-C42BFA6BAC2C}" destId="{9578C9E6-1EB2-4B6C-B414-89A0C214661C}" srcOrd="0" destOrd="1" presId="urn:microsoft.com/office/officeart/2005/8/layout/vList2"/>
    <dgm:cxn modelId="{907D0D81-E99D-4904-89CE-F51DD91F3F29}" srcId="{96EACB0E-6870-4418-9667-706B5E8177E5}" destId="{1FA2605B-6B84-481A-A7BA-5C13CB8C8548}" srcOrd="1" destOrd="0" parTransId="{B0D2EFD9-2004-4DD3-8FED-A832659B43C4}" sibTransId="{0B07B0EE-59D2-4958-8C79-5198D286E872}"/>
    <dgm:cxn modelId="{32C4B9FE-57E2-4B60-AC37-91608E0B584D}" type="presOf" srcId="{72A6F3CD-43C8-4CD3-94C3-40512C8ECFA2}" destId="{3D9D5276-6774-46DD-B5AF-3406CEFC3A66}" srcOrd="0" destOrd="0" presId="urn:microsoft.com/office/officeart/2005/8/layout/vList2"/>
    <dgm:cxn modelId="{B66061CE-8DD6-4E3D-BDD6-EBC647ADCFDF}" srcId="{4B2F4AD3-39C2-4850-9396-D0AB45D2FB4E}" destId="{EE0ACFE1-E377-4F05-AD13-4216F587BF90}" srcOrd="1" destOrd="0" parTransId="{525A43D2-C0B4-4B27-86C3-42EC462D513C}" sibTransId="{3E4D2209-436D-459A-B91B-B78FB09711D0}"/>
    <dgm:cxn modelId="{5DFB0ED7-65DA-4082-8B07-D84E9503339C}" type="presOf" srcId="{4B2F4AD3-39C2-4850-9396-D0AB45D2FB4E}" destId="{6B7A238E-694D-474F-A4FB-34D4DEB07DD0}" srcOrd="0" destOrd="0" presId="urn:microsoft.com/office/officeart/2005/8/layout/vList2"/>
    <dgm:cxn modelId="{0F086589-4D50-44B7-8C92-7A767AF03C04}" srcId="{E22B30DF-DE21-4BBB-B922-D253EAC84E3D}" destId="{F5579830-0346-4744-8FF6-22F92EA66BB5}" srcOrd="0" destOrd="0" parTransId="{87E261D2-21A5-47D7-AD58-647311B64B9B}" sibTransId="{94FBC3DD-30E7-433F-A555-3D6AB30D1D39}"/>
    <dgm:cxn modelId="{FC0D8E2A-D315-4EAC-8E46-07397CA9F76E}" type="presOf" srcId="{E22B30DF-DE21-4BBB-B922-D253EAC84E3D}" destId="{FF6ADC1C-1208-4B87-9AE2-2B7E1C02622C}" srcOrd="0" destOrd="0" presId="urn:microsoft.com/office/officeart/2005/8/layout/vList2"/>
    <dgm:cxn modelId="{CFD3D368-3DA5-407F-BDE1-A536E7DE9C6F}" srcId="{4B2F4AD3-39C2-4850-9396-D0AB45D2FB4E}" destId="{E22B30DF-DE21-4BBB-B922-D253EAC84E3D}" srcOrd="0" destOrd="0" parTransId="{21FC3539-CF76-4D48-AC03-2E9A1F39EC8B}" sibTransId="{B11DE69A-486B-4407-B8DE-C3AD83FC0420}"/>
    <dgm:cxn modelId="{EDF655A9-F7D0-441C-9938-54F441C992E4}" type="presOf" srcId="{EE0ACFE1-E377-4F05-AD13-4216F587BF90}" destId="{4887F7B1-C399-41C8-BE90-5F66105F713C}" srcOrd="0" destOrd="0" presId="urn:microsoft.com/office/officeart/2005/8/layout/vList2"/>
    <dgm:cxn modelId="{29B3F70B-E9E7-4CAC-9490-DAA25D103D9B}" type="presOf" srcId="{1FA2605B-6B84-481A-A7BA-5C13CB8C8548}" destId="{3D9D5276-6774-46DD-B5AF-3406CEFC3A66}" srcOrd="0" destOrd="1" presId="urn:microsoft.com/office/officeart/2005/8/layout/vList2"/>
    <dgm:cxn modelId="{C518B777-E786-4DF0-BEB4-F4B8704AF7BC}" type="presOf" srcId="{F5579830-0346-4744-8FF6-22F92EA66BB5}" destId="{774A1B62-8F77-469D-9994-4164FCF7C129}" srcOrd="0" destOrd="0" presId="urn:microsoft.com/office/officeart/2005/8/layout/vList2"/>
    <dgm:cxn modelId="{7ED35B80-44F6-4177-A39F-BEE7C1B0DD5E}" srcId="{EE0ACFE1-E377-4F05-AD13-4216F587BF90}" destId="{AD8013A0-3D5F-451C-839A-C42BFA6BAC2C}" srcOrd="1" destOrd="0" parTransId="{4BA4D91F-45E8-4C63-B10A-28EA7DE2D3C5}" sibTransId="{5A693701-B51F-42CA-BEC4-762E605DC25E}"/>
    <dgm:cxn modelId="{7983A224-B8B0-4E9F-86F8-484E241A643A}" type="presOf" srcId="{58661EE6-64B8-43EA-8676-5DEB2AF86E6E}" destId="{9578C9E6-1EB2-4B6C-B414-89A0C214661C}" srcOrd="0" destOrd="0" presId="urn:microsoft.com/office/officeart/2005/8/layout/vList2"/>
    <dgm:cxn modelId="{C6BC0574-DACE-4BCC-862B-4C77644977A3}" type="presParOf" srcId="{6B7A238E-694D-474F-A4FB-34D4DEB07DD0}" destId="{FF6ADC1C-1208-4B87-9AE2-2B7E1C02622C}" srcOrd="0" destOrd="0" presId="urn:microsoft.com/office/officeart/2005/8/layout/vList2"/>
    <dgm:cxn modelId="{8781A540-B46A-4802-88F7-029B226D9B7D}" type="presParOf" srcId="{6B7A238E-694D-474F-A4FB-34D4DEB07DD0}" destId="{774A1B62-8F77-469D-9994-4164FCF7C129}" srcOrd="1" destOrd="0" presId="urn:microsoft.com/office/officeart/2005/8/layout/vList2"/>
    <dgm:cxn modelId="{E9A3ED49-FE72-4BAA-8DA3-6894EB4D79A8}" type="presParOf" srcId="{6B7A238E-694D-474F-A4FB-34D4DEB07DD0}" destId="{4887F7B1-C399-41C8-BE90-5F66105F713C}" srcOrd="2" destOrd="0" presId="urn:microsoft.com/office/officeart/2005/8/layout/vList2"/>
    <dgm:cxn modelId="{A043FCF5-1FB7-442A-B45C-7BFAF859095D}" type="presParOf" srcId="{6B7A238E-694D-474F-A4FB-34D4DEB07DD0}" destId="{9578C9E6-1EB2-4B6C-B414-89A0C214661C}" srcOrd="3" destOrd="0" presId="urn:microsoft.com/office/officeart/2005/8/layout/vList2"/>
    <dgm:cxn modelId="{A8D61F66-8644-4F42-A472-71AF2E552746}" type="presParOf" srcId="{6B7A238E-694D-474F-A4FB-34D4DEB07DD0}" destId="{FB79B51D-08FE-44F6-B91C-E5530362D23A}" srcOrd="4" destOrd="0" presId="urn:microsoft.com/office/officeart/2005/8/layout/vList2"/>
    <dgm:cxn modelId="{EA62FB0D-4113-4148-BA8D-7355CD0A5B87}" type="presParOf" srcId="{6B7A238E-694D-474F-A4FB-34D4DEB07DD0}" destId="{3D9D5276-6774-46DD-B5AF-3406CEFC3A6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FD7C66-593B-429C-8573-CE5157E72D7E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E4D320-100B-4C3E-BF00-B25F50610396}">
      <dgm:prSet phldrT="[Текст]" custT="1"/>
      <dgm:spPr/>
      <dgm:t>
        <a:bodyPr/>
        <a:lstStyle/>
        <a:p>
          <a:r>
            <a:rPr lang="ru-RU" sz="1350" b="0" i="0" dirty="0" smtClean="0"/>
            <a:t>Отделение расположено в обособленном блоке первого этажа поликлиники. Здесь находятся два кабинета доврачебного приема, кабинеты приема двух врачей, кабинет рентгенографии, УЗ-диагностики, электрокардиографии. В отделения собственная регистратура.</a:t>
          </a:r>
          <a:endParaRPr lang="ru-RU" sz="1350" dirty="0"/>
        </a:p>
      </dgm:t>
    </dgm:pt>
    <dgm:pt modelId="{07460C15-506B-471A-B44D-CF1E39F2D922}" type="parTrans" cxnId="{79CDF1DD-BD62-4E74-9B72-9FC28C733091}">
      <dgm:prSet/>
      <dgm:spPr/>
      <dgm:t>
        <a:bodyPr/>
        <a:lstStyle/>
        <a:p>
          <a:endParaRPr lang="ru-RU"/>
        </a:p>
      </dgm:t>
    </dgm:pt>
    <dgm:pt modelId="{6E6E71E6-C9CC-4FF1-8DAE-FF114B8ABCE2}" type="sibTrans" cxnId="{79CDF1DD-BD62-4E74-9B72-9FC28C733091}">
      <dgm:prSet/>
      <dgm:spPr/>
      <dgm:t>
        <a:bodyPr/>
        <a:lstStyle/>
        <a:p>
          <a:endParaRPr lang="ru-RU"/>
        </a:p>
      </dgm:t>
    </dgm:pt>
    <dgm:pt modelId="{1A419420-439C-4E3B-96B7-AAA43E9FF455}">
      <dgm:prSet phldrT="[Текст]" custT="1"/>
      <dgm:spPr/>
      <dgm:t>
        <a:bodyPr/>
        <a:lstStyle/>
        <a:p>
          <a:r>
            <a:rPr lang="ru-RU" sz="1400" b="0" i="0" dirty="0" smtClean="0"/>
            <a:t>График работы адаптирован и удобен для работающих граждан. Прием пациентов идет ежедневно: с понедельника по субботу отделение открыто с 8 до 20 часов, в воскресенье – с 9 до 15.</a:t>
          </a:r>
          <a:endParaRPr lang="ru-RU" sz="1400" dirty="0"/>
        </a:p>
      </dgm:t>
    </dgm:pt>
    <dgm:pt modelId="{2EA1CC3A-CCF6-4D42-9151-8377D93CFD92}" type="parTrans" cxnId="{6014F517-8AA3-4A63-AF1F-9E9FBF9C99DD}">
      <dgm:prSet/>
      <dgm:spPr/>
      <dgm:t>
        <a:bodyPr/>
        <a:lstStyle/>
        <a:p>
          <a:endParaRPr lang="ru-RU"/>
        </a:p>
      </dgm:t>
    </dgm:pt>
    <dgm:pt modelId="{C4637201-07E9-4405-95A0-A74A6FB21334}" type="sibTrans" cxnId="{6014F517-8AA3-4A63-AF1F-9E9FBF9C99DD}">
      <dgm:prSet/>
      <dgm:spPr/>
      <dgm:t>
        <a:bodyPr/>
        <a:lstStyle/>
        <a:p>
          <a:endParaRPr lang="ru-RU"/>
        </a:p>
      </dgm:t>
    </dgm:pt>
    <dgm:pt modelId="{728AB763-0C96-4E35-BC27-E717531F5D19}">
      <dgm:prSet phldrT="[Текст]" custT="1"/>
      <dgm:spPr/>
      <dgm:t>
        <a:bodyPr/>
        <a:lstStyle/>
        <a:p>
          <a:r>
            <a:rPr lang="ru-RU" sz="1400" b="0" i="0" dirty="0" smtClean="0"/>
            <a:t>Маршрутизация пациентов внутри отделения организована с помощью системы электронной очереди. Время ожидания приема или диагностики составляет не более 10 минут.</a:t>
          </a:r>
          <a:endParaRPr lang="ru-RU" sz="1400" dirty="0"/>
        </a:p>
      </dgm:t>
    </dgm:pt>
    <dgm:pt modelId="{3CF4277C-A76A-4BE0-B60B-B6060CFBCE4C}" type="parTrans" cxnId="{92B6C9B0-1719-4A5C-923A-8B15624E0A89}">
      <dgm:prSet/>
      <dgm:spPr/>
      <dgm:t>
        <a:bodyPr/>
        <a:lstStyle/>
        <a:p>
          <a:endParaRPr lang="ru-RU"/>
        </a:p>
      </dgm:t>
    </dgm:pt>
    <dgm:pt modelId="{F3C13921-999E-4E25-914D-0CE1A5C980A1}" type="sibTrans" cxnId="{92B6C9B0-1719-4A5C-923A-8B15624E0A89}">
      <dgm:prSet/>
      <dgm:spPr/>
      <dgm:t>
        <a:bodyPr/>
        <a:lstStyle/>
        <a:p>
          <a:endParaRPr lang="ru-RU"/>
        </a:p>
      </dgm:t>
    </dgm:pt>
    <dgm:pt modelId="{93E149F3-3F07-4C85-9D08-E7922CB9942E}">
      <dgm:prSet custT="1"/>
      <dgm:spPr/>
      <dgm:t>
        <a:bodyPr/>
        <a:lstStyle/>
        <a:p>
          <a:r>
            <a:rPr lang="ru-RU" sz="1400" b="0" i="0" dirty="0" smtClean="0"/>
            <a:t>Забор крови на исследование осуществляется в любое удобное время в течение дня, а не только в утренние часы работы процедурного кабинета.</a:t>
          </a:r>
          <a:endParaRPr lang="ru-RU" sz="1400" dirty="0"/>
        </a:p>
      </dgm:t>
    </dgm:pt>
    <dgm:pt modelId="{4318984B-E010-4F9C-8D85-5F999011D9CD}" type="parTrans" cxnId="{05D99D99-E819-4416-B801-30FA7A0DD661}">
      <dgm:prSet/>
      <dgm:spPr/>
      <dgm:t>
        <a:bodyPr/>
        <a:lstStyle/>
        <a:p>
          <a:endParaRPr lang="ru-RU"/>
        </a:p>
      </dgm:t>
    </dgm:pt>
    <dgm:pt modelId="{F5052666-E36C-45C5-A232-D34099810964}" type="sibTrans" cxnId="{05D99D99-E819-4416-B801-30FA7A0DD661}">
      <dgm:prSet/>
      <dgm:spPr/>
      <dgm:t>
        <a:bodyPr/>
        <a:lstStyle/>
        <a:p>
          <a:endParaRPr lang="ru-RU"/>
        </a:p>
      </dgm:t>
    </dgm:pt>
    <dgm:pt modelId="{5213304B-5991-4A58-96B3-AE88C22BCFF3}">
      <dgm:prSet custT="1"/>
      <dgm:spPr/>
      <dgm:t>
        <a:bodyPr/>
        <a:lstStyle/>
        <a:p>
          <a:r>
            <a:rPr lang="ru-RU" sz="1400" b="0" i="0" dirty="0" smtClean="0"/>
            <a:t>Заключение врача-терапевта по итогам диспансеризации будет предоставлено пациенту при повторном посещении либо с использованием телемедицинских технологий – дистанционно.</a:t>
          </a:r>
          <a:endParaRPr lang="ru-RU" sz="1400" dirty="0"/>
        </a:p>
      </dgm:t>
    </dgm:pt>
    <dgm:pt modelId="{C736CA32-816B-4376-94AD-6611F1059464}" type="parTrans" cxnId="{B7D1D0C7-295F-44CD-A79D-CFC671B6706B}">
      <dgm:prSet/>
      <dgm:spPr/>
      <dgm:t>
        <a:bodyPr/>
        <a:lstStyle/>
        <a:p>
          <a:endParaRPr lang="ru-RU"/>
        </a:p>
      </dgm:t>
    </dgm:pt>
    <dgm:pt modelId="{1B098A75-3F14-4349-8B9A-1DF8406856B7}" type="sibTrans" cxnId="{B7D1D0C7-295F-44CD-A79D-CFC671B6706B}">
      <dgm:prSet/>
      <dgm:spPr/>
      <dgm:t>
        <a:bodyPr/>
        <a:lstStyle/>
        <a:p>
          <a:endParaRPr lang="ru-RU"/>
        </a:p>
      </dgm:t>
    </dgm:pt>
    <dgm:pt modelId="{56E7F8BC-42D5-42C1-912D-A8DA1877C3C7}">
      <dgm:prSet custT="1"/>
      <dgm:spPr/>
      <dgm:t>
        <a:bodyPr/>
        <a:lstStyle/>
        <a:p>
          <a:r>
            <a:rPr lang="ru-RU" sz="1400" b="0" i="0" dirty="0" smtClean="0"/>
            <a:t>В помещениях также оборудовано место страхового представителя – сотрудника филиала «Капитал МС». </a:t>
          </a:r>
          <a:endParaRPr lang="ru-RU" sz="1400" dirty="0"/>
        </a:p>
      </dgm:t>
    </dgm:pt>
    <dgm:pt modelId="{A68E3F33-9909-48C5-9A14-CC8FDC34F294}" type="parTrans" cxnId="{72F6A7D5-3566-451D-96E5-2C920A4599D6}">
      <dgm:prSet/>
      <dgm:spPr/>
      <dgm:t>
        <a:bodyPr/>
        <a:lstStyle/>
        <a:p>
          <a:endParaRPr lang="ru-RU"/>
        </a:p>
      </dgm:t>
    </dgm:pt>
    <dgm:pt modelId="{21A44950-C686-4551-8C9D-A223827B0161}" type="sibTrans" cxnId="{72F6A7D5-3566-451D-96E5-2C920A4599D6}">
      <dgm:prSet/>
      <dgm:spPr/>
      <dgm:t>
        <a:bodyPr/>
        <a:lstStyle/>
        <a:p>
          <a:endParaRPr lang="ru-RU"/>
        </a:p>
      </dgm:t>
    </dgm:pt>
    <dgm:pt modelId="{4559CF66-48EA-4B93-A575-88EFF7D66CB0}" type="pres">
      <dgm:prSet presAssocID="{A1FD7C66-593B-429C-8573-CE5157E72D7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CF1AC853-B980-4641-81BA-CFF5561F39BD}" type="pres">
      <dgm:prSet presAssocID="{A1FD7C66-593B-429C-8573-CE5157E72D7E}" presName="Name1" presStyleCnt="0"/>
      <dgm:spPr/>
    </dgm:pt>
    <dgm:pt modelId="{1F70F24F-7F07-4BB1-A84A-BED3222D20B8}" type="pres">
      <dgm:prSet presAssocID="{A1FD7C66-593B-429C-8573-CE5157E72D7E}" presName="cycle" presStyleCnt="0"/>
      <dgm:spPr/>
    </dgm:pt>
    <dgm:pt modelId="{EE153F1D-44C7-45BD-A0D3-772B9FE1CF52}" type="pres">
      <dgm:prSet presAssocID="{A1FD7C66-593B-429C-8573-CE5157E72D7E}" presName="srcNode" presStyleLbl="node1" presStyleIdx="0" presStyleCnt="6"/>
      <dgm:spPr/>
    </dgm:pt>
    <dgm:pt modelId="{FC9C2DD6-39A3-4657-BE25-AB6184C73458}" type="pres">
      <dgm:prSet presAssocID="{A1FD7C66-593B-429C-8573-CE5157E72D7E}" presName="conn" presStyleLbl="parChTrans1D2" presStyleIdx="0" presStyleCnt="1"/>
      <dgm:spPr/>
      <dgm:t>
        <a:bodyPr/>
        <a:lstStyle/>
        <a:p>
          <a:endParaRPr lang="ru-RU"/>
        </a:p>
      </dgm:t>
    </dgm:pt>
    <dgm:pt modelId="{042EAC5D-A2AB-4523-8B45-A56ADD0FC600}" type="pres">
      <dgm:prSet presAssocID="{A1FD7C66-593B-429C-8573-CE5157E72D7E}" presName="extraNode" presStyleLbl="node1" presStyleIdx="0" presStyleCnt="6"/>
      <dgm:spPr/>
    </dgm:pt>
    <dgm:pt modelId="{CC866457-8F4A-41E0-B3A4-F97223C18FB7}" type="pres">
      <dgm:prSet presAssocID="{A1FD7C66-593B-429C-8573-CE5157E72D7E}" presName="dstNode" presStyleLbl="node1" presStyleIdx="0" presStyleCnt="6"/>
      <dgm:spPr/>
    </dgm:pt>
    <dgm:pt modelId="{1ACB74FA-CC0A-41EF-83AF-3081D441063D}" type="pres">
      <dgm:prSet presAssocID="{A2E4D320-100B-4C3E-BF00-B25F50610396}" presName="text_1" presStyleLbl="node1" presStyleIdx="0" presStyleCnt="6" custScaleY="1132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B10E1C-DCB8-4518-A107-82EADA0F5B09}" type="pres">
      <dgm:prSet presAssocID="{A2E4D320-100B-4C3E-BF00-B25F50610396}" presName="accent_1" presStyleCnt="0"/>
      <dgm:spPr/>
    </dgm:pt>
    <dgm:pt modelId="{4AA2A46B-A380-49E4-8EBC-5BE18D5798DA}" type="pres">
      <dgm:prSet presAssocID="{A2E4D320-100B-4C3E-BF00-B25F50610396}" presName="accentRepeatNode" presStyleLbl="solidFgAcc1" presStyleIdx="0" presStyleCnt="6"/>
      <dgm:spPr/>
    </dgm:pt>
    <dgm:pt modelId="{F086F372-8418-41C3-8E2E-4F773F84B318}" type="pres">
      <dgm:prSet presAssocID="{1A419420-439C-4E3B-96B7-AAA43E9FF455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0870CF-8D14-42D4-8CDA-985BA9E59BC6}" type="pres">
      <dgm:prSet presAssocID="{1A419420-439C-4E3B-96B7-AAA43E9FF455}" presName="accent_2" presStyleCnt="0"/>
      <dgm:spPr/>
    </dgm:pt>
    <dgm:pt modelId="{7759C830-0211-4A94-B96B-D0B81B20516B}" type="pres">
      <dgm:prSet presAssocID="{1A419420-439C-4E3B-96B7-AAA43E9FF455}" presName="accentRepeatNode" presStyleLbl="solidFgAcc1" presStyleIdx="1" presStyleCnt="6"/>
      <dgm:spPr/>
    </dgm:pt>
    <dgm:pt modelId="{E6D3182F-0861-4A9A-84AD-75465A6972E1}" type="pres">
      <dgm:prSet presAssocID="{728AB763-0C96-4E35-BC27-E717531F5D19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73B91-1D81-4D51-8D34-F7EEDC9A8BF8}" type="pres">
      <dgm:prSet presAssocID="{728AB763-0C96-4E35-BC27-E717531F5D19}" presName="accent_3" presStyleCnt="0"/>
      <dgm:spPr/>
    </dgm:pt>
    <dgm:pt modelId="{7229897D-8876-4B4F-A560-6E0D1470B961}" type="pres">
      <dgm:prSet presAssocID="{728AB763-0C96-4E35-BC27-E717531F5D19}" presName="accentRepeatNode" presStyleLbl="solidFgAcc1" presStyleIdx="2" presStyleCnt="6"/>
      <dgm:spPr/>
    </dgm:pt>
    <dgm:pt modelId="{2AA3C10D-C264-40EC-9848-8C0743050CF2}" type="pres">
      <dgm:prSet presAssocID="{93E149F3-3F07-4C85-9D08-E7922CB9942E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A1BBB7-B6B4-400D-9488-6A9D767AD9CE}" type="pres">
      <dgm:prSet presAssocID="{93E149F3-3F07-4C85-9D08-E7922CB9942E}" presName="accent_4" presStyleCnt="0"/>
      <dgm:spPr/>
    </dgm:pt>
    <dgm:pt modelId="{ECA0A620-04D6-4B26-B2CE-B9112F91AD70}" type="pres">
      <dgm:prSet presAssocID="{93E149F3-3F07-4C85-9D08-E7922CB9942E}" presName="accentRepeatNode" presStyleLbl="solidFgAcc1" presStyleIdx="3" presStyleCnt="6"/>
      <dgm:spPr/>
    </dgm:pt>
    <dgm:pt modelId="{27F47F49-B1B8-47EF-891B-31939D45E244}" type="pres">
      <dgm:prSet presAssocID="{5213304B-5991-4A58-96B3-AE88C22BCFF3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D46B1E-B042-4F8E-A6FC-0FECE0D6DE06}" type="pres">
      <dgm:prSet presAssocID="{5213304B-5991-4A58-96B3-AE88C22BCFF3}" presName="accent_5" presStyleCnt="0"/>
      <dgm:spPr/>
    </dgm:pt>
    <dgm:pt modelId="{D564D445-93D6-43F2-83FB-BC157B74AAD6}" type="pres">
      <dgm:prSet presAssocID="{5213304B-5991-4A58-96B3-AE88C22BCFF3}" presName="accentRepeatNode" presStyleLbl="solidFgAcc1" presStyleIdx="4" presStyleCnt="6"/>
      <dgm:spPr/>
    </dgm:pt>
    <dgm:pt modelId="{38B2EE1E-336E-4806-B483-640FD101A68A}" type="pres">
      <dgm:prSet presAssocID="{56E7F8BC-42D5-42C1-912D-A8DA1877C3C7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EA0481-EEB2-4BEA-8F20-96F57F95F945}" type="pres">
      <dgm:prSet presAssocID="{56E7F8BC-42D5-42C1-912D-A8DA1877C3C7}" presName="accent_6" presStyleCnt="0"/>
      <dgm:spPr/>
    </dgm:pt>
    <dgm:pt modelId="{4C1ABE64-C4DF-465C-88E1-9A76A355119E}" type="pres">
      <dgm:prSet presAssocID="{56E7F8BC-42D5-42C1-912D-A8DA1877C3C7}" presName="accentRepeatNode" presStyleLbl="solidFgAcc1" presStyleIdx="5" presStyleCnt="6"/>
      <dgm:spPr/>
    </dgm:pt>
  </dgm:ptLst>
  <dgm:cxnLst>
    <dgm:cxn modelId="{6014F517-8AA3-4A63-AF1F-9E9FBF9C99DD}" srcId="{A1FD7C66-593B-429C-8573-CE5157E72D7E}" destId="{1A419420-439C-4E3B-96B7-AAA43E9FF455}" srcOrd="1" destOrd="0" parTransId="{2EA1CC3A-CCF6-4D42-9151-8377D93CFD92}" sibTransId="{C4637201-07E9-4405-95A0-A74A6FB21334}"/>
    <dgm:cxn modelId="{C2F3AA43-BA23-4237-A7A9-D521A8568489}" type="presOf" srcId="{1A419420-439C-4E3B-96B7-AAA43E9FF455}" destId="{F086F372-8418-41C3-8E2E-4F773F84B318}" srcOrd="0" destOrd="0" presId="urn:microsoft.com/office/officeart/2008/layout/VerticalCurvedList"/>
    <dgm:cxn modelId="{C8B03391-2FCE-4B41-94B9-8F3F9D777DE1}" type="presOf" srcId="{5213304B-5991-4A58-96B3-AE88C22BCFF3}" destId="{27F47F49-B1B8-47EF-891B-31939D45E244}" srcOrd="0" destOrd="0" presId="urn:microsoft.com/office/officeart/2008/layout/VerticalCurvedList"/>
    <dgm:cxn modelId="{B7D1D0C7-295F-44CD-A79D-CFC671B6706B}" srcId="{A1FD7C66-593B-429C-8573-CE5157E72D7E}" destId="{5213304B-5991-4A58-96B3-AE88C22BCFF3}" srcOrd="4" destOrd="0" parTransId="{C736CA32-816B-4376-94AD-6611F1059464}" sibTransId="{1B098A75-3F14-4349-8B9A-1DF8406856B7}"/>
    <dgm:cxn modelId="{79CDF1DD-BD62-4E74-9B72-9FC28C733091}" srcId="{A1FD7C66-593B-429C-8573-CE5157E72D7E}" destId="{A2E4D320-100B-4C3E-BF00-B25F50610396}" srcOrd="0" destOrd="0" parTransId="{07460C15-506B-471A-B44D-CF1E39F2D922}" sibTransId="{6E6E71E6-C9CC-4FF1-8DAE-FF114B8ABCE2}"/>
    <dgm:cxn modelId="{4C5B5688-671A-495E-9EE1-5D5104EF9B4E}" type="presOf" srcId="{728AB763-0C96-4E35-BC27-E717531F5D19}" destId="{E6D3182F-0861-4A9A-84AD-75465A6972E1}" srcOrd="0" destOrd="0" presId="urn:microsoft.com/office/officeart/2008/layout/VerticalCurvedList"/>
    <dgm:cxn modelId="{92B6C9B0-1719-4A5C-923A-8B15624E0A89}" srcId="{A1FD7C66-593B-429C-8573-CE5157E72D7E}" destId="{728AB763-0C96-4E35-BC27-E717531F5D19}" srcOrd="2" destOrd="0" parTransId="{3CF4277C-A76A-4BE0-B60B-B6060CFBCE4C}" sibTransId="{F3C13921-999E-4E25-914D-0CE1A5C980A1}"/>
    <dgm:cxn modelId="{05D99D99-E819-4416-B801-30FA7A0DD661}" srcId="{A1FD7C66-593B-429C-8573-CE5157E72D7E}" destId="{93E149F3-3F07-4C85-9D08-E7922CB9942E}" srcOrd="3" destOrd="0" parTransId="{4318984B-E010-4F9C-8D85-5F999011D9CD}" sibTransId="{F5052666-E36C-45C5-A232-D34099810964}"/>
    <dgm:cxn modelId="{7032DAA5-BFD1-43FC-AB66-50D74A45F31C}" type="presOf" srcId="{93E149F3-3F07-4C85-9D08-E7922CB9942E}" destId="{2AA3C10D-C264-40EC-9848-8C0743050CF2}" srcOrd="0" destOrd="0" presId="urn:microsoft.com/office/officeart/2008/layout/VerticalCurvedList"/>
    <dgm:cxn modelId="{195CEF4B-7013-46F8-8F2D-C4376A47CC8A}" type="presOf" srcId="{A2E4D320-100B-4C3E-BF00-B25F50610396}" destId="{1ACB74FA-CC0A-41EF-83AF-3081D441063D}" srcOrd="0" destOrd="0" presId="urn:microsoft.com/office/officeart/2008/layout/VerticalCurvedList"/>
    <dgm:cxn modelId="{03D869FF-3A85-43F1-9137-AD9965ACA69F}" type="presOf" srcId="{6E6E71E6-C9CC-4FF1-8DAE-FF114B8ABCE2}" destId="{FC9C2DD6-39A3-4657-BE25-AB6184C73458}" srcOrd="0" destOrd="0" presId="urn:microsoft.com/office/officeart/2008/layout/VerticalCurvedList"/>
    <dgm:cxn modelId="{39E18E51-7D9A-4A61-AE35-D6277D65EC57}" type="presOf" srcId="{A1FD7C66-593B-429C-8573-CE5157E72D7E}" destId="{4559CF66-48EA-4B93-A575-88EFF7D66CB0}" srcOrd="0" destOrd="0" presId="urn:microsoft.com/office/officeart/2008/layout/VerticalCurvedList"/>
    <dgm:cxn modelId="{A1B12988-7C0F-4644-BC81-7434D7C507CE}" type="presOf" srcId="{56E7F8BC-42D5-42C1-912D-A8DA1877C3C7}" destId="{38B2EE1E-336E-4806-B483-640FD101A68A}" srcOrd="0" destOrd="0" presId="urn:microsoft.com/office/officeart/2008/layout/VerticalCurvedList"/>
    <dgm:cxn modelId="{72F6A7D5-3566-451D-96E5-2C920A4599D6}" srcId="{A1FD7C66-593B-429C-8573-CE5157E72D7E}" destId="{56E7F8BC-42D5-42C1-912D-A8DA1877C3C7}" srcOrd="5" destOrd="0" parTransId="{A68E3F33-9909-48C5-9A14-CC8FDC34F294}" sibTransId="{21A44950-C686-4551-8C9D-A223827B0161}"/>
    <dgm:cxn modelId="{9C529F5C-B8EE-467C-8E14-78C710FEAB95}" type="presParOf" srcId="{4559CF66-48EA-4B93-A575-88EFF7D66CB0}" destId="{CF1AC853-B980-4641-81BA-CFF5561F39BD}" srcOrd="0" destOrd="0" presId="urn:microsoft.com/office/officeart/2008/layout/VerticalCurvedList"/>
    <dgm:cxn modelId="{514A0047-2F8B-433F-A98B-610FA738EB2E}" type="presParOf" srcId="{CF1AC853-B980-4641-81BA-CFF5561F39BD}" destId="{1F70F24F-7F07-4BB1-A84A-BED3222D20B8}" srcOrd="0" destOrd="0" presId="urn:microsoft.com/office/officeart/2008/layout/VerticalCurvedList"/>
    <dgm:cxn modelId="{713BCB00-CF6B-4B22-A05B-E88A7BD9A97B}" type="presParOf" srcId="{1F70F24F-7F07-4BB1-A84A-BED3222D20B8}" destId="{EE153F1D-44C7-45BD-A0D3-772B9FE1CF52}" srcOrd="0" destOrd="0" presId="urn:microsoft.com/office/officeart/2008/layout/VerticalCurvedList"/>
    <dgm:cxn modelId="{2144DDB4-E2C5-474D-A467-3213FEA06F32}" type="presParOf" srcId="{1F70F24F-7F07-4BB1-A84A-BED3222D20B8}" destId="{FC9C2DD6-39A3-4657-BE25-AB6184C73458}" srcOrd="1" destOrd="0" presId="urn:microsoft.com/office/officeart/2008/layout/VerticalCurvedList"/>
    <dgm:cxn modelId="{D6C5D603-A6F7-4ACD-9581-799FF7AA43FA}" type="presParOf" srcId="{1F70F24F-7F07-4BB1-A84A-BED3222D20B8}" destId="{042EAC5D-A2AB-4523-8B45-A56ADD0FC600}" srcOrd="2" destOrd="0" presId="urn:microsoft.com/office/officeart/2008/layout/VerticalCurvedList"/>
    <dgm:cxn modelId="{B47CACE5-5E5D-4338-BA87-E38F0799CD95}" type="presParOf" srcId="{1F70F24F-7F07-4BB1-A84A-BED3222D20B8}" destId="{CC866457-8F4A-41E0-B3A4-F97223C18FB7}" srcOrd="3" destOrd="0" presId="urn:microsoft.com/office/officeart/2008/layout/VerticalCurvedList"/>
    <dgm:cxn modelId="{7D056796-8F47-4CEA-B2E8-AAF42147AD78}" type="presParOf" srcId="{CF1AC853-B980-4641-81BA-CFF5561F39BD}" destId="{1ACB74FA-CC0A-41EF-83AF-3081D441063D}" srcOrd="1" destOrd="0" presId="urn:microsoft.com/office/officeart/2008/layout/VerticalCurvedList"/>
    <dgm:cxn modelId="{4C670CA4-1DDC-4D7B-BA95-1940979707FC}" type="presParOf" srcId="{CF1AC853-B980-4641-81BA-CFF5561F39BD}" destId="{03B10E1C-DCB8-4518-A107-82EADA0F5B09}" srcOrd="2" destOrd="0" presId="urn:microsoft.com/office/officeart/2008/layout/VerticalCurvedList"/>
    <dgm:cxn modelId="{426162EB-1DB5-4A13-877B-C4BA3038942D}" type="presParOf" srcId="{03B10E1C-DCB8-4518-A107-82EADA0F5B09}" destId="{4AA2A46B-A380-49E4-8EBC-5BE18D5798DA}" srcOrd="0" destOrd="0" presId="urn:microsoft.com/office/officeart/2008/layout/VerticalCurvedList"/>
    <dgm:cxn modelId="{2C266154-AB79-4671-A752-EB2B8A0D0A60}" type="presParOf" srcId="{CF1AC853-B980-4641-81BA-CFF5561F39BD}" destId="{F086F372-8418-41C3-8E2E-4F773F84B318}" srcOrd="3" destOrd="0" presId="urn:microsoft.com/office/officeart/2008/layout/VerticalCurvedList"/>
    <dgm:cxn modelId="{A9F06BC5-FAA8-4DA1-9BDA-41D03DF368A6}" type="presParOf" srcId="{CF1AC853-B980-4641-81BA-CFF5561F39BD}" destId="{740870CF-8D14-42D4-8CDA-985BA9E59BC6}" srcOrd="4" destOrd="0" presId="urn:microsoft.com/office/officeart/2008/layout/VerticalCurvedList"/>
    <dgm:cxn modelId="{36A752FB-2BD2-4AD6-8A5B-5876B7F7916B}" type="presParOf" srcId="{740870CF-8D14-42D4-8CDA-985BA9E59BC6}" destId="{7759C830-0211-4A94-B96B-D0B81B20516B}" srcOrd="0" destOrd="0" presId="urn:microsoft.com/office/officeart/2008/layout/VerticalCurvedList"/>
    <dgm:cxn modelId="{7A52286A-ECAE-44F0-A3B3-C474F9AF896E}" type="presParOf" srcId="{CF1AC853-B980-4641-81BA-CFF5561F39BD}" destId="{E6D3182F-0861-4A9A-84AD-75465A6972E1}" srcOrd="5" destOrd="0" presId="urn:microsoft.com/office/officeart/2008/layout/VerticalCurvedList"/>
    <dgm:cxn modelId="{341CCE84-1874-404A-9B04-5EBAF93124CA}" type="presParOf" srcId="{CF1AC853-B980-4641-81BA-CFF5561F39BD}" destId="{F9073B91-1D81-4D51-8D34-F7EEDC9A8BF8}" srcOrd="6" destOrd="0" presId="urn:microsoft.com/office/officeart/2008/layout/VerticalCurvedList"/>
    <dgm:cxn modelId="{E4228B4E-FB44-490E-9A8C-40086D2C07F9}" type="presParOf" srcId="{F9073B91-1D81-4D51-8D34-F7EEDC9A8BF8}" destId="{7229897D-8876-4B4F-A560-6E0D1470B961}" srcOrd="0" destOrd="0" presId="urn:microsoft.com/office/officeart/2008/layout/VerticalCurvedList"/>
    <dgm:cxn modelId="{4106C52B-9B1E-421E-B43D-4DDDC60EC849}" type="presParOf" srcId="{CF1AC853-B980-4641-81BA-CFF5561F39BD}" destId="{2AA3C10D-C264-40EC-9848-8C0743050CF2}" srcOrd="7" destOrd="0" presId="urn:microsoft.com/office/officeart/2008/layout/VerticalCurvedList"/>
    <dgm:cxn modelId="{3459E072-7425-45BB-A84E-8A498641AE03}" type="presParOf" srcId="{CF1AC853-B980-4641-81BA-CFF5561F39BD}" destId="{BFA1BBB7-B6B4-400D-9488-6A9D767AD9CE}" srcOrd="8" destOrd="0" presId="urn:microsoft.com/office/officeart/2008/layout/VerticalCurvedList"/>
    <dgm:cxn modelId="{EA6C518B-A339-4239-A33A-9222B26FA9E6}" type="presParOf" srcId="{BFA1BBB7-B6B4-400D-9488-6A9D767AD9CE}" destId="{ECA0A620-04D6-4B26-B2CE-B9112F91AD70}" srcOrd="0" destOrd="0" presId="urn:microsoft.com/office/officeart/2008/layout/VerticalCurvedList"/>
    <dgm:cxn modelId="{3AC969B6-A3F6-484F-98A2-815293187032}" type="presParOf" srcId="{CF1AC853-B980-4641-81BA-CFF5561F39BD}" destId="{27F47F49-B1B8-47EF-891B-31939D45E244}" srcOrd="9" destOrd="0" presId="urn:microsoft.com/office/officeart/2008/layout/VerticalCurvedList"/>
    <dgm:cxn modelId="{261DF68A-1A8B-426E-9D6B-23B2E66BB5C8}" type="presParOf" srcId="{CF1AC853-B980-4641-81BA-CFF5561F39BD}" destId="{A9D46B1E-B042-4F8E-A6FC-0FECE0D6DE06}" srcOrd="10" destOrd="0" presId="urn:microsoft.com/office/officeart/2008/layout/VerticalCurvedList"/>
    <dgm:cxn modelId="{B237112E-8969-42AC-A5B8-0F66958ED221}" type="presParOf" srcId="{A9D46B1E-B042-4F8E-A6FC-0FECE0D6DE06}" destId="{D564D445-93D6-43F2-83FB-BC157B74AAD6}" srcOrd="0" destOrd="0" presId="urn:microsoft.com/office/officeart/2008/layout/VerticalCurvedList"/>
    <dgm:cxn modelId="{D5B085E3-12C5-4F35-A96C-1FCD598BF745}" type="presParOf" srcId="{CF1AC853-B980-4641-81BA-CFF5561F39BD}" destId="{38B2EE1E-336E-4806-B483-640FD101A68A}" srcOrd="11" destOrd="0" presId="urn:microsoft.com/office/officeart/2008/layout/VerticalCurvedList"/>
    <dgm:cxn modelId="{AE6FC83B-F8B2-4488-80FC-F030A48382FD}" type="presParOf" srcId="{CF1AC853-B980-4641-81BA-CFF5561F39BD}" destId="{E8EA0481-EEB2-4BEA-8F20-96F57F95F945}" srcOrd="12" destOrd="0" presId="urn:microsoft.com/office/officeart/2008/layout/VerticalCurvedList"/>
    <dgm:cxn modelId="{4F7B157F-4F5B-42B6-8001-BC085DB69487}" type="presParOf" srcId="{E8EA0481-EEB2-4BEA-8F20-96F57F95F945}" destId="{4C1ABE64-C4DF-465C-88E1-9A76A35511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ADC1C-1208-4B87-9AE2-2B7E1C02622C}">
      <dsp:nvSpPr>
        <dsp:cNvPr id="0" name=""/>
        <dsp:cNvSpPr/>
      </dsp:nvSpPr>
      <dsp:spPr>
        <a:xfrm>
          <a:off x="0" y="0"/>
          <a:ext cx="10087002" cy="67165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0" u="none" kern="1200" dirty="0" smtClean="0">
              <a:solidFill>
                <a:schemeClr val="bg1"/>
              </a:solidFill>
            </a:rPr>
            <a:t>Министерство здравоохранения Калининградской области</a:t>
          </a:r>
        </a:p>
      </dsp:txBody>
      <dsp:txXfrm>
        <a:off x="32788" y="32788"/>
        <a:ext cx="10021426" cy="606082"/>
      </dsp:txXfrm>
    </dsp:sp>
    <dsp:sp modelId="{774A1B62-8F77-469D-9994-4164FCF7C129}">
      <dsp:nvSpPr>
        <dsp:cNvPr id="0" name=""/>
        <dsp:cNvSpPr/>
      </dsp:nvSpPr>
      <dsp:spPr>
        <a:xfrm>
          <a:off x="0" y="684034"/>
          <a:ext cx="10087002" cy="6361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26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</a:rPr>
            <a:t>Калининградская</a:t>
          </a:r>
          <a:r>
            <a:rPr lang="ru-RU" sz="1400" kern="1200" dirty="0" smtClean="0">
              <a:solidFill>
                <a:schemeClr val="bg1"/>
              </a:solidFill>
            </a:rPr>
            <a:t> </a:t>
          </a:r>
          <a:r>
            <a:rPr lang="ru-RU" sz="1400" kern="1200" dirty="0" smtClean="0">
              <a:solidFill>
                <a:schemeClr val="tx1"/>
              </a:solidFill>
            </a:rPr>
            <a:t>область, г. Калининград, ул. </a:t>
          </a:r>
          <a:r>
            <a:rPr lang="ru-RU" sz="1400" kern="1200" dirty="0" err="1" smtClean="0">
              <a:solidFill>
                <a:schemeClr val="tx1"/>
              </a:solidFill>
            </a:rPr>
            <a:t>Дм</a:t>
          </a:r>
          <a:r>
            <a:rPr lang="ru-RU" sz="1400" kern="1200" dirty="0" smtClean="0">
              <a:solidFill>
                <a:schemeClr val="tx1"/>
              </a:solidFill>
            </a:rPr>
            <a:t>. Донского, д. 7 </a:t>
          </a:r>
          <a:r>
            <a:rPr lang="ru-RU" sz="1400" kern="1200" dirty="0" err="1" smtClean="0">
              <a:solidFill>
                <a:schemeClr val="tx1"/>
              </a:solidFill>
            </a:rPr>
            <a:t>А</a:t>
          </a:r>
          <a:r>
            <a:rPr lang="ru-RU" sz="1400" kern="1200" dirty="0" err="1" smtClean="0">
              <a:solidFill>
                <a:schemeClr val="bg1"/>
              </a:solidFill>
            </a:rPr>
            <a:t>басть</a:t>
          </a:r>
          <a:r>
            <a:rPr lang="ru-RU" sz="1400" kern="1200" dirty="0" smtClean="0">
              <a:solidFill>
                <a:schemeClr val="bg1"/>
              </a:solidFill>
            </a:rPr>
            <a:t>, г. Калининград, </a:t>
          </a:r>
          <a:r>
            <a:rPr lang="ru-RU" sz="1400" b="0" i="0" kern="1200" dirty="0" smtClean="0">
              <a:solidFill>
                <a:schemeClr val="bg1"/>
              </a:solidFill>
            </a:rPr>
            <a:t>ул. Дмитрия Донского, 1</a:t>
          </a:r>
          <a:r>
            <a:rPr lang="ru-RU" sz="1400" b="0" kern="1200" dirty="0" smtClean="0">
              <a:solidFill>
                <a:schemeClr val="bg1"/>
              </a:solidFill>
            </a:rPr>
            <a:t> </a:t>
          </a:r>
          <a:r>
            <a:rPr lang="ru-RU" sz="1400" kern="1200" dirty="0" smtClean="0">
              <a:solidFill>
                <a:schemeClr val="bg1"/>
              </a:solidFill>
            </a:rPr>
            <a:t/>
          </a:r>
          <a:br>
            <a:rPr lang="ru-RU" sz="1400" kern="1200" dirty="0" smtClean="0">
              <a:solidFill>
                <a:schemeClr val="bg1"/>
              </a:solidFill>
            </a:rPr>
          </a:br>
          <a:r>
            <a:rPr lang="ru-RU" sz="1400" kern="1200" dirty="0" smtClean="0">
              <a:solidFill>
                <a:schemeClr val="tx1"/>
              </a:solidFill>
            </a:rPr>
            <a:t>Телефон: </a:t>
          </a:r>
          <a:r>
            <a:rPr lang="ru-RU" sz="1400" b="0" i="0" kern="1200" dirty="0" smtClean="0">
              <a:solidFill>
                <a:schemeClr val="tx1"/>
              </a:solidFill>
            </a:rPr>
            <a:t>(4012) 604 - 808</a:t>
          </a:r>
          <a:r>
            <a:rPr lang="ru-RU" sz="1400" b="0" kern="1200" dirty="0" smtClean="0">
              <a:solidFill>
                <a:schemeClr val="tx1"/>
              </a:solidFill>
            </a:rPr>
            <a:t/>
          </a:r>
          <a:br>
            <a:rPr lang="ru-RU" sz="1400" b="0" kern="1200" dirty="0" smtClean="0">
              <a:solidFill>
                <a:schemeClr val="tx1"/>
              </a:solidFill>
            </a:rPr>
          </a:br>
          <a:r>
            <a:rPr lang="en-US" sz="1400" kern="1200" dirty="0" smtClean="0">
              <a:solidFill>
                <a:schemeClr val="tx1"/>
              </a:solidFill>
            </a:rPr>
            <a:t>E</a:t>
          </a:r>
          <a:r>
            <a:rPr lang="ru-RU" sz="1400" kern="1200" dirty="0" smtClean="0">
              <a:solidFill>
                <a:schemeClr val="tx1"/>
              </a:solidFill>
            </a:rPr>
            <a:t>-</a:t>
          </a:r>
          <a:r>
            <a:rPr lang="en-US" sz="1400" kern="1200" dirty="0" smtClean="0">
              <a:solidFill>
                <a:schemeClr val="tx1"/>
              </a:solidFill>
            </a:rPr>
            <a:t>mail</a:t>
          </a:r>
          <a:r>
            <a:rPr lang="ru-RU" sz="1400" kern="1200" dirty="0" smtClean="0">
              <a:solidFill>
                <a:schemeClr val="tx1"/>
              </a:solidFill>
            </a:rPr>
            <a:t>: </a:t>
          </a:r>
          <a:r>
            <a:rPr lang="en-US" sz="1400" b="0" i="0" kern="1200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uzao@gov39.ru</a:t>
          </a:r>
          <a:endParaRPr lang="ru-RU" sz="1400" b="0" kern="1200" dirty="0">
            <a:solidFill>
              <a:schemeClr val="tx1"/>
            </a:solidFill>
          </a:endParaRPr>
        </a:p>
      </dsp:txBody>
      <dsp:txXfrm>
        <a:off x="0" y="684034"/>
        <a:ext cx="10087002" cy="636136"/>
      </dsp:txXfrm>
    </dsp:sp>
    <dsp:sp modelId="{4887F7B1-C399-41C8-BE90-5F66105F713C}">
      <dsp:nvSpPr>
        <dsp:cNvPr id="0" name=""/>
        <dsp:cNvSpPr/>
      </dsp:nvSpPr>
      <dsp:spPr>
        <a:xfrm>
          <a:off x="0" y="1316414"/>
          <a:ext cx="10087002" cy="755421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0" u="none" kern="1200" dirty="0" smtClean="0">
              <a:solidFill>
                <a:schemeClr val="bg1"/>
              </a:solidFill>
            </a:rPr>
            <a:t>Государственное бюджетное учреждение здравоохранения Калининградской области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0" u="none" kern="1200" dirty="0" smtClean="0">
              <a:solidFill>
                <a:schemeClr val="bg1"/>
              </a:solidFill>
            </a:rPr>
            <a:t>«Центральная городская клиническая больница»</a:t>
          </a:r>
        </a:p>
      </dsp:txBody>
      <dsp:txXfrm>
        <a:off x="36877" y="1353291"/>
        <a:ext cx="10013248" cy="681667"/>
      </dsp:txXfrm>
    </dsp:sp>
    <dsp:sp modelId="{9578C9E6-1EB2-4B6C-B414-89A0C214661C}">
      <dsp:nvSpPr>
        <dsp:cNvPr id="0" name=""/>
        <dsp:cNvSpPr/>
      </dsp:nvSpPr>
      <dsp:spPr>
        <a:xfrm>
          <a:off x="0" y="2071836"/>
          <a:ext cx="10087002" cy="665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26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</a:rPr>
            <a:t>Калининградская область, г. Калининград, </a:t>
          </a:r>
          <a:r>
            <a:rPr lang="ru-RU" sz="1400" b="0" i="0" kern="1200" dirty="0" smtClean="0">
              <a:solidFill>
                <a:schemeClr val="tx1"/>
              </a:solidFill>
            </a:rPr>
            <a:t>ул. Летняя, д. 3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</a:rPr>
            <a:t>Телефон: </a:t>
          </a:r>
          <a:r>
            <a:rPr lang="ru-RU" sz="1400" b="0" i="0" kern="1200" dirty="0" smtClean="0">
              <a:solidFill>
                <a:schemeClr val="tx1"/>
              </a:solidFill>
            </a:rPr>
            <a:t>(4012) 64-28-79</a:t>
          </a:r>
          <a:r>
            <a:rPr lang="ru-RU" sz="1400" kern="1200" dirty="0" smtClean="0">
              <a:solidFill>
                <a:schemeClr val="tx1"/>
              </a:solidFill>
            </a:rPr>
            <a:t>,</a:t>
          </a:r>
          <a:br>
            <a:rPr lang="ru-RU" sz="1400" kern="1200" dirty="0" smtClean="0">
              <a:solidFill>
                <a:schemeClr val="tx1"/>
              </a:solidFill>
            </a:rPr>
          </a:br>
          <a:r>
            <a:rPr lang="en-US" sz="1400" kern="1200" dirty="0" smtClean="0">
              <a:solidFill>
                <a:schemeClr val="tx1"/>
              </a:solidFill>
            </a:rPr>
            <a:t>E</a:t>
          </a:r>
          <a:r>
            <a:rPr lang="ru-RU" sz="1400" kern="1200" dirty="0" smtClean="0">
              <a:solidFill>
                <a:schemeClr val="tx1"/>
              </a:solidFill>
            </a:rPr>
            <a:t>-</a:t>
          </a:r>
          <a:r>
            <a:rPr lang="en-US" sz="1400" kern="1200" dirty="0" smtClean="0">
              <a:solidFill>
                <a:schemeClr val="tx1"/>
              </a:solidFill>
            </a:rPr>
            <a:t>mail</a:t>
          </a:r>
          <a:r>
            <a:rPr lang="ru-RU" sz="1400" kern="1200" dirty="0" smtClean="0">
              <a:solidFill>
                <a:schemeClr val="tx1"/>
              </a:solidFill>
            </a:rPr>
            <a:t> : </a:t>
          </a:r>
          <a:r>
            <a:rPr lang="en-US" sz="1400" b="0" i="0" kern="1200" dirty="0" smtClean="0">
              <a:solidFill>
                <a:schemeClr val="tx1"/>
              </a:solidFill>
              <a:hlinkClick xmlns:r="http://schemas.openxmlformats.org/officeDocument/2006/relationships" r:id="rId2"/>
            </a:rPr>
            <a:t>cgkb@infomed39.ru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0" y="2071836"/>
        <a:ext cx="10087002" cy="665850"/>
      </dsp:txXfrm>
    </dsp:sp>
    <dsp:sp modelId="{FB79B51D-08FE-44F6-B91C-E5530362D23A}">
      <dsp:nvSpPr>
        <dsp:cNvPr id="0" name=""/>
        <dsp:cNvSpPr/>
      </dsp:nvSpPr>
      <dsp:spPr>
        <a:xfrm>
          <a:off x="0" y="2737687"/>
          <a:ext cx="10087002" cy="688518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solidFill>
                <a:schemeClr val="bg1"/>
              </a:solidFill>
            </a:rPr>
            <a:t>Территориальный фонд обязательного медицинского страхования Калининградской области</a:t>
          </a:r>
          <a:endParaRPr lang="ru-RU" sz="1600" i="0" u="none" kern="1200" dirty="0">
            <a:solidFill>
              <a:schemeClr val="bg1"/>
            </a:solidFill>
          </a:endParaRPr>
        </a:p>
      </dsp:txBody>
      <dsp:txXfrm>
        <a:off x="33611" y="2771298"/>
        <a:ext cx="10019780" cy="621296"/>
      </dsp:txXfrm>
    </dsp:sp>
    <dsp:sp modelId="{3D9D5276-6774-46DD-B5AF-3406CEFC3A66}">
      <dsp:nvSpPr>
        <dsp:cNvPr id="0" name=""/>
        <dsp:cNvSpPr/>
      </dsp:nvSpPr>
      <dsp:spPr>
        <a:xfrm>
          <a:off x="0" y="3426205"/>
          <a:ext cx="10087002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26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</a:rPr>
            <a:t>Калининградская область,  </a:t>
          </a:r>
          <a:r>
            <a:rPr lang="ru-RU" sz="1400" b="0" i="0" kern="1200" dirty="0" smtClean="0">
              <a:solidFill>
                <a:schemeClr val="tx1"/>
              </a:solidFill>
            </a:rPr>
            <a:t>Калининград, Московский проспект, 174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</a:rPr>
            <a:t>Телефон: </a:t>
          </a:r>
          <a:r>
            <a:rPr lang="ru-RU" sz="1400" b="0" i="0" kern="1200" dirty="0" smtClean="0">
              <a:solidFill>
                <a:schemeClr val="tx1"/>
              </a:solidFill>
            </a:rPr>
            <a:t>(4012) 313-555</a:t>
          </a:r>
          <a:r>
            <a:rPr lang="ru-RU" sz="1400" kern="1200" dirty="0" smtClean="0">
              <a:solidFill>
                <a:schemeClr val="tx1"/>
              </a:solidFill>
            </a:rPr>
            <a:t/>
          </a:r>
          <a:br>
            <a:rPr lang="ru-RU" sz="1400" kern="1200" dirty="0" smtClean="0">
              <a:solidFill>
                <a:schemeClr val="tx1"/>
              </a:solidFill>
            </a:rPr>
          </a:br>
          <a:r>
            <a:rPr lang="ru-RU" sz="1400" kern="1200" dirty="0" smtClean="0">
              <a:solidFill>
                <a:schemeClr val="tx1"/>
              </a:solidFill>
            </a:rPr>
            <a:t>E-</a:t>
          </a:r>
          <a:r>
            <a:rPr lang="ru-RU" sz="1400" kern="1200" dirty="0" err="1" smtClean="0">
              <a:solidFill>
                <a:schemeClr val="tx1"/>
              </a:solidFill>
            </a:rPr>
            <a:t>mail</a:t>
          </a:r>
          <a:r>
            <a:rPr lang="ru-RU" sz="1400" kern="1200" dirty="0" smtClean="0">
              <a:solidFill>
                <a:schemeClr val="tx1"/>
              </a:solidFill>
            </a:rPr>
            <a:t> : </a:t>
          </a:r>
          <a:r>
            <a:rPr lang="en-US" sz="1400" b="0" i="0" kern="1200" dirty="0" smtClean="0">
              <a:solidFill>
                <a:schemeClr val="tx1"/>
              </a:solidFill>
              <a:hlinkClick xmlns:r="http://schemas.openxmlformats.org/officeDocument/2006/relationships" r:id="rId3"/>
            </a:rPr>
            <a:t>tfko@tfoms39.ru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0" y="3426205"/>
        <a:ext cx="10087002" cy="9439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C2DD6-39A3-4657-BE25-AB6184C73458}">
      <dsp:nvSpPr>
        <dsp:cNvPr id="0" name=""/>
        <dsp:cNvSpPr/>
      </dsp:nvSpPr>
      <dsp:spPr>
        <a:xfrm>
          <a:off x="-4551191" y="-697848"/>
          <a:ext cx="5421563" cy="5421563"/>
        </a:xfrm>
        <a:prstGeom prst="blockArc">
          <a:avLst>
            <a:gd name="adj1" fmla="val 18900000"/>
            <a:gd name="adj2" fmla="val 2700000"/>
            <a:gd name="adj3" fmla="val 39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CB74FA-CC0A-41EF-83AF-3081D441063D}">
      <dsp:nvSpPr>
        <dsp:cNvPr id="0" name=""/>
        <dsp:cNvSpPr/>
      </dsp:nvSpPr>
      <dsp:spPr>
        <a:xfrm>
          <a:off x="325054" y="184015"/>
          <a:ext cx="10801245" cy="4798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426" tIns="35560" rIns="35560" bIns="35560" numCol="1" spcCol="1270" anchor="ctr" anchorCtr="0">
          <a:noAutofit/>
        </a:bodyPr>
        <a:lstStyle/>
        <a:p>
          <a:pPr lvl="0" algn="l" defTabSz="60007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50" b="0" i="0" kern="1200" dirty="0" smtClean="0"/>
            <a:t>Отделение расположено в обособленном блоке первого этажа поликлиники. Здесь находятся два кабинета доврачебного приема, кабинеты приема двух врачей, кабинет рентгенографии, УЗ-диагностики, электрокардиографии. В отделения собственная регистратура.</a:t>
          </a:r>
          <a:endParaRPr lang="ru-RU" sz="1350" kern="1200" dirty="0"/>
        </a:p>
      </dsp:txBody>
      <dsp:txXfrm>
        <a:off x="325054" y="184015"/>
        <a:ext cx="10801245" cy="479815"/>
      </dsp:txXfrm>
    </dsp:sp>
    <dsp:sp modelId="{4AA2A46B-A380-49E4-8EBC-5BE18D5798DA}">
      <dsp:nvSpPr>
        <dsp:cNvPr id="0" name=""/>
        <dsp:cNvSpPr/>
      </dsp:nvSpPr>
      <dsp:spPr>
        <a:xfrm>
          <a:off x="60152" y="159021"/>
          <a:ext cx="529803" cy="529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86F372-8418-41C3-8E2E-4F773F84B318}">
      <dsp:nvSpPr>
        <dsp:cNvPr id="0" name=""/>
        <dsp:cNvSpPr/>
      </dsp:nvSpPr>
      <dsp:spPr>
        <a:xfrm>
          <a:off x="673694" y="847686"/>
          <a:ext cx="10452605" cy="4238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42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График работы адаптирован и удобен для работающих граждан. Прием пациентов идет ежедневно: с понедельника по субботу отделение открыто с 8 до 20 часов, в воскресенье – с 9 до 15.</a:t>
          </a:r>
          <a:endParaRPr lang="ru-RU" sz="1400" kern="1200" dirty="0"/>
        </a:p>
      </dsp:txBody>
      <dsp:txXfrm>
        <a:off x="673694" y="847686"/>
        <a:ext cx="10452605" cy="423843"/>
      </dsp:txXfrm>
    </dsp:sp>
    <dsp:sp modelId="{7759C830-0211-4A94-B96B-D0B81B20516B}">
      <dsp:nvSpPr>
        <dsp:cNvPr id="0" name=""/>
        <dsp:cNvSpPr/>
      </dsp:nvSpPr>
      <dsp:spPr>
        <a:xfrm>
          <a:off x="408792" y="794705"/>
          <a:ext cx="529803" cy="529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D3182F-0861-4A9A-84AD-75465A6972E1}">
      <dsp:nvSpPr>
        <dsp:cNvPr id="0" name=""/>
        <dsp:cNvSpPr/>
      </dsp:nvSpPr>
      <dsp:spPr>
        <a:xfrm>
          <a:off x="833119" y="1483370"/>
          <a:ext cx="10293181" cy="4238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42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Маршрутизация пациентов внутри отделения организована с помощью системы электронной очереди. Время ожидания приема или диагностики составляет не более 10 минут.</a:t>
          </a:r>
          <a:endParaRPr lang="ru-RU" sz="1400" kern="1200" dirty="0"/>
        </a:p>
      </dsp:txBody>
      <dsp:txXfrm>
        <a:off x="833119" y="1483370"/>
        <a:ext cx="10293181" cy="423843"/>
      </dsp:txXfrm>
    </dsp:sp>
    <dsp:sp modelId="{7229897D-8876-4B4F-A560-6E0D1470B961}">
      <dsp:nvSpPr>
        <dsp:cNvPr id="0" name=""/>
        <dsp:cNvSpPr/>
      </dsp:nvSpPr>
      <dsp:spPr>
        <a:xfrm>
          <a:off x="568217" y="1430390"/>
          <a:ext cx="529803" cy="529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A3C10D-C264-40EC-9848-8C0743050CF2}">
      <dsp:nvSpPr>
        <dsp:cNvPr id="0" name=""/>
        <dsp:cNvSpPr/>
      </dsp:nvSpPr>
      <dsp:spPr>
        <a:xfrm>
          <a:off x="833119" y="2118652"/>
          <a:ext cx="10293181" cy="4238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42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Забор крови на исследование осуществляется в любое удобное время в течение дня, а не только в утренние часы работы процедурного кабинета.</a:t>
          </a:r>
          <a:endParaRPr lang="ru-RU" sz="1400" kern="1200" dirty="0"/>
        </a:p>
      </dsp:txBody>
      <dsp:txXfrm>
        <a:off x="833119" y="2118652"/>
        <a:ext cx="10293181" cy="423843"/>
      </dsp:txXfrm>
    </dsp:sp>
    <dsp:sp modelId="{ECA0A620-04D6-4B26-B2CE-B9112F91AD70}">
      <dsp:nvSpPr>
        <dsp:cNvPr id="0" name=""/>
        <dsp:cNvSpPr/>
      </dsp:nvSpPr>
      <dsp:spPr>
        <a:xfrm>
          <a:off x="568217" y="2065671"/>
          <a:ext cx="529803" cy="529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F47F49-B1B8-47EF-891B-31939D45E244}">
      <dsp:nvSpPr>
        <dsp:cNvPr id="0" name=""/>
        <dsp:cNvSpPr/>
      </dsp:nvSpPr>
      <dsp:spPr>
        <a:xfrm>
          <a:off x="673694" y="2754336"/>
          <a:ext cx="10452605" cy="4238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42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Заключение врача-терапевта по итогам диспансеризации будет предоставлено пациенту при повторном посещении либо с использованием телемедицинских технологий – дистанционно.</a:t>
          </a:r>
          <a:endParaRPr lang="ru-RU" sz="1400" kern="1200" dirty="0"/>
        </a:p>
      </dsp:txBody>
      <dsp:txXfrm>
        <a:off x="673694" y="2754336"/>
        <a:ext cx="10452605" cy="423843"/>
      </dsp:txXfrm>
    </dsp:sp>
    <dsp:sp modelId="{D564D445-93D6-43F2-83FB-BC157B74AAD6}">
      <dsp:nvSpPr>
        <dsp:cNvPr id="0" name=""/>
        <dsp:cNvSpPr/>
      </dsp:nvSpPr>
      <dsp:spPr>
        <a:xfrm>
          <a:off x="408792" y="2701356"/>
          <a:ext cx="529803" cy="529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B2EE1E-336E-4806-B483-640FD101A68A}">
      <dsp:nvSpPr>
        <dsp:cNvPr id="0" name=""/>
        <dsp:cNvSpPr/>
      </dsp:nvSpPr>
      <dsp:spPr>
        <a:xfrm>
          <a:off x="325054" y="3390020"/>
          <a:ext cx="10801245" cy="4238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42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В помещениях также оборудовано место страхового представителя – сотрудника филиала «Капитал МС». </a:t>
          </a:r>
          <a:endParaRPr lang="ru-RU" sz="1400" kern="1200" dirty="0"/>
        </a:p>
      </dsp:txBody>
      <dsp:txXfrm>
        <a:off x="325054" y="3390020"/>
        <a:ext cx="10801245" cy="423843"/>
      </dsp:txXfrm>
    </dsp:sp>
    <dsp:sp modelId="{4C1ABE64-C4DF-465C-88E1-9A76A355119E}">
      <dsp:nvSpPr>
        <dsp:cNvPr id="0" name=""/>
        <dsp:cNvSpPr/>
      </dsp:nvSpPr>
      <dsp:spPr>
        <a:xfrm>
          <a:off x="60152" y="3337040"/>
          <a:ext cx="529803" cy="5298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827776"/>
            <a:ext cx="12188952" cy="103022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803392" cy="210616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B383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B383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B383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4605528"/>
            <a:ext cx="12188952" cy="225247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06041" y="321564"/>
            <a:ext cx="8979916" cy="958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B383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22195" y="2293620"/>
            <a:ext cx="7747609" cy="1915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%D0%9E%D0%B1%D1%89%D0%B8%D0%B9%20e-mail:%20oms@kapmed.ru;%20%20%20%20%20%20%20%D0%9F%D1%80%D0%B5%D1%81%D1%81-%D1%86%D0%B5%D0%BD%D1%82%D1%80%20(%D0%B4%D0%BB%D1%8F%20%D0%B7%D0%B0%D0%BF%D1%80%D0%BE%D1%81%D0%BE%D0%B2%20%D0%A1%D0%9C%D0%98):%20pr@kapmed.ru" TargetMode="External"/><Relationship Id="rId3" Type="http://schemas.openxmlformats.org/officeDocument/2006/relationships/diagramLayout" Target="../diagrams/layout1.xml"/><Relationship Id="rId7" Type="http://schemas.openxmlformats.org/officeDocument/2006/relationships/hyperlink" Target="mailto:oms.kaliningrad@kapmed.ru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4655" y="3748235"/>
            <a:ext cx="8574024" cy="3112008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7717176" y="212429"/>
            <a:ext cx="4407812" cy="6593064"/>
            <a:chOff x="7848892" y="185928"/>
            <a:chExt cx="4345838" cy="6593064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9621" y="1079947"/>
              <a:ext cx="3261252" cy="531087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020456" y="1619338"/>
              <a:ext cx="4158615" cy="5136515"/>
            </a:xfrm>
            <a:custGeom>
              <a:avLst/>
              <a:gdLst/>
              <a:ahLst/>
              <a:cxnLst/>
              <a:rect l="l" t="t" r="r" b="b"/>
              <a:pathLst>
                <a:path w="4158615" h="5136515">
                  <a:moveTo>
                    <a:pt x="113004" y="367157"/>
                  </a:moveTo>
                  <a:lnTo>
                    <a:pt x="108661" y="357289"/>
                  </a:lnTo>
                  <a:lnTo>
                    <a:pt x="108661" y="367157"/>
                  </a:lnTo>
                  <a:lnTo>
                    <a:pt x="43395" y="434632"/>
                  </a:lnTo>
                  <a:lnTo>
                    <a:pt x="4343" y="128270"/>
                  </a:lnTo>
                  <a:lnTo>
                    <a:pt x="108661" y="367157"/>
                  </a:lnTo>
                  <a:lnTo>
                    <a:pt x="108661" y="357289"/>
                  </a:lnTo>
                  <a:lnTo>
                    <a:pt x="7899" y="128270"/>
                  </a:lnTo>
                  <a:lnTo>
                    <a:pt x="2171" y="115252"/>
                  </a:lnTo>
                  <a:lnTo>
                    <a:pt x="0" y="115252"/>
                  </a:lnTo>
                  <a:lnTo>
                    <a:pt x="0" y="117386"/>
                  </a:lnTo>
                  <a:lnTo>
                    <a:pt x="39052" y="438975"/>
                  </a:lnTo>
                  <a:lnTo>
                    <a:pt x="41224" y="441172"/>
                  </a:lnTo>
                  <a:lnTo>
                    <a:pt x="43395" y="441172"/>
                  </a:lnTo>
                  <a:lnTo>
                    <a:pt x="49733" y="434632"/>
                  </a:lnTo>
                  <a:lnTo>
                    <a:pt x="113004" y="369366"/>
                  </a:lnTo>
                  <a:lnTo>
                    <a:pt x="113004" y="367157"/>
                  </a:lnTo>
                  <a:close/>
                </a:path>
                <a:path w="4158615" h="5136515">
                  <a:moveTo>
                    <a:pt x="412750" y="293357"/>
                  </a:moveTo>
                  <a:lnTo>
                    <a:pt x="408343" y="286893"/>
                  </a:lnTo>
                  <a:lnTo>
                    <a:pt x="404063" y="280619"/>
                  </a:lnTo>
                  <a:lnTo>
                    <a:pt x="404063" y="286893"/>
                  </a:lnTo>
                  <a:lnTo>
                    <a:pt x="204292" y="152158"/>
                  </a:lnTo>
                  <a:lnTo>
                    <a:pt x="212966" y="8674"/>
                  </a:lnTo>
                  <a:lnTo>
                    <a:pt x="404063" y="286893"/>
                  </a:lnTo>
                  <a:lnTo>
                    <a:pt x="404063" y="280619"/>
                  </a:lnTo>
                  <a:lnTo>
                    <a:pt x="218871" y="8674"/>
                  </a:lnTo>
                  <a:lnTo>
                    <a:pt x="212966" y="0"/>
                  </a:lnTo>
                  <a:lnTo>
                    <a:pt x="210807" y="0"/>
                  </a:lnTo>
                  <a:lnTo>
                    <a:pt x="208635" y="2209"/>
                  </a:lnTo>
                  <a:lnTo>
                    <a:pt x="199961" y="152158"/>
                  </a:lnTo>
                  <a:lnTo>
                    <a:pt x="202133" y="154292"/>
                  </a:lnTo>
                  <a:lnTo>
                    <a:pt x="410578" y="295567"/>
                  </a:lnTo>
                  <a:lnTo>
                    <a:pt x="412750" y="295567"/>
                  </a:lnTo>
                  <a:lnTo>
                    <a:pt x="412750" y="293357"/>
                  </a:lnTo>
                  <a:close/>
                </a:path>
                <a:path w="4158615" h="5136515">
                  <a:moveTo>
                    <a:pt x="4158538" y="4664951"/>
                  </a:moveTo>
                  <a:lnTo>
                    <a:pt x="4153471" y="4660608"/>
                  </a:lnTo>
                  <a:lnTo>
                    <a:pt x="4145534" y="4653813"/>
                  </a:lnTo>
                  <a:lnTo>
                    <a:pt x="4145534" y="4660608"/>
                  </a:lnTo>
                  <a:lnTo>
                    <a:pt x="3685082" y="4445559"/>
                  </a:lnTo>
                  <a:lnTo>
                    <a:pt x="3680523" y="4443425"/>
                  </a:lnTo>
                  <a:lnTo>
                    <a:pt x="3677081" y="4439082"/>
                  </a:lnTo>
                  <a:lnTo>
                    <a:pt x="3676180" y="4437951"/>
                  </a:lnTo>
                  <a:lnTo>
                    <a:pt x="3676180" y="4445559"/>
                  </a:lnTo>
                  <a:lnTo>
                    <a:pt x="3376422" y="4780165"/>
                  </a:lnTo>
                  <a:lnTo>
                    <a:pt x="3508959" y="4367276"/>
                  </a:lnTo>
                  <a:lnTo>
                    <a:pt x="3676180" y="4445559"/>
                  </a:lnTo>
                  <a:lnTo>
                    <a:pt x="3676180" y="4437951"/>
                  </a:lnTo>
                  <a:lnTo>
                    <a:pt x="3671849" y="4432490"/>
                  </a:lnTo>
                  <a:lnTo>
                    <a:pt x="3671849" y="4439082"/>
                  </a:lnTo>
                  <a:lnTo>
                    <a:pt x="3518243" y="4367276"/>
                  </a:lnTo>
                  <a:lnTo>
                    <a:pt x="3508959" y="4362932"/>
                  </a:lnTo>
                  <a:lnTo>
                    <a:pt x="3509683" y="4360723"/>
                  </a:lnTo>
                  <a:lnTo>
                    <a:pt x="3539312" y="4269587"/>
                  </a:lnTo>
                  <a:lnTo>
                    <a:pt x="3671849" y="4439082"/>
                  </a:lnTo>
                  <a:lnTo>
                    <a:pt x="3671849" y="4432490"/>
                  </a:lnTo>
                  <a:lnTo>
                    <a:pt x="3542741" y="4269587"/>
                  </a:lnTo>
                  <a:lnTo>
                    <a:pt x="3539312" y="4265244"/>
                  </a:lnTo>
                  <a:lnTo>
                    <a:pt x="3540747" y="4260913"/>
                  </a:lnTo>
                  <a:lnTo>
                    <a:pt x="3571849" y="4167416"/>
                  </a:lnTo>
                  <a:lnTo>
                    <a:pt x="4145534" y="4660608"/>
                  </a:lnTo>
                  <a:lnTo>
                    <a:pt x="4145534" y="4653813"/>
                  </a:lnTo>
                  <a:lnTo>
                    <a:pt x="3578187" y="4167416"/>
                  </a:lnTo>
                  <a:lnTo>
                    <a:pt x="3567519" y="4158272"/>
                  </a:lnTo>
                  <a:lnTo>
                    <a:pt x="3567519" y="4163072"/>
                  </a:lnTo>
                  <a:lnTo>
                    <a:pt x="3567519" y="4167416"/>
                  </a:lnTo>
                  <a:lnTo>
                    <a:pt x="3537178" y="4260913"/>
                  </a:lnTo>
                  <a:lnTo>
                    <a:pt x="3534968" y="4258005"/>
                  </a:lnTo>
                  <a:lnTo>
                    <a:pt x="3534968" y="4265244"/>
                  </a:lnTo>
                  <a:lnTo>
                    <a:pt x="3504628" y="4360723"/>
                  </a:lnTo>
                  <a:lnTo>
                    <a:pt x="3504628" y="4365066"/>
                  </a:lnTo>
                  <a:lnTo>
                    <a:pt x="3372078" y="4780165"/>
                  </a:lnTo>
                  <a:lnTo>
                    <a:pt x="3371392" y="4775822"/>
                  </a:lnTo>
                  <a:lnTo>
                    <a:pt x="3367748" y="4752784"/>
                  </a:lnTo>
                  <a:lnTo>
                    <a:pt x="3367748" y="4775822"/>
                  </a:lnTo>
                  <a:lnTo>
                    <a:pt x="3367748" y="4786681"/>
                  </a:lnTo>
                  <a:lnTo>
                    <a:pt x="3102876" y="4754130"/>
                  </a:lnTo>
                  <a:lnTo>
                    <a:pt x="3085173" y="4751946"/>
                  </a:lnTo>
                  <a:lnTo>
                    <a:pt x="3085020" y="4749774"/>
                  </a:lnTo>
                  <a:lnTo>
                    <a:pt x="3080842" y="4689462"/>
                  </a:lnTo>
                  <a:lnTo>
                    <a:pt x="3080842" y="4749774"/>
                  </a:lnTo>
                  <a:lnTo>
                    <a:pt x="2854033" y="4723549"/>
                  </a:lnTo>
                  <a:lnTo>
                    <a:pt x="2835287" y="4721390"/>
                  </a:lnTo>
                  <a:lnTo>
                    <a:pt x="2836075" y="4719218"/>
                  </a:lnTo>
                  <a:lnTo>
                    <a:pt x="2906280" y="4525873"/>
                  </a:lnTo>
                  <a:lnTo>
                    <a:pt x="2907068" y="4523689"/>
                  </a:lnTo>
                  <a:lnTo>
                    <a:pt x="2919247" y="4517187"/>
                  </a:lnTo>
                  <a:lnTo>
                    <a:pt x="3061297" y="4441215"/>
                  </a:lnTo>
                  <a:lnTo>
                    <a:pt x="3080842" y="4749774"/>
                  </a:lnTo>
                  <a:lnTo>
                    <a:pt x="3080842" y="4689462"/>
                  </a:lnTo>
                  <a:lnTo>
                    <a:pt x="3063646" y="4441215"/>
                  </a:lnTo>
                  <a:lnTo>
                    <a:pt x="3063494" y="4439082"/>
                  </a:lnTo>
                  <a:lnTo>
                    <a:pt x="3071457" y="4434751"/>
                  </a:lnTo>
                  <a:lnTo>
                    <a:pt x="3163417" y="4384611"/>
                  </a:lnTo>
                  <a:lnTo>
                    <a:pt x="3367748" y="4786681"/>
                  </a:lnTo>
                  <a:lnTo>
                    <a:pt x="3367748" y="4775822"/>
                  </a:lnTo>
                  <a:lnTo>
                    <a:pt x="3165627" y="4384611"/>
                  </a:lnTo>
                  <a:lnTo>
                    <a:pt x="3173768" y="4380281"/>
                  </a:lnTo>
                  <a:lnTo>
                    <a:pt x="3295967" y="4315155"/>
                  </a:lnTo>
                  <a:lnTo>
                    <a:pt x="3367748" y="4775822"/>
                  </a:lnTo>
                  <a:lnTo>
                    <a:pt x="3367748" y="4752784"/>
                  </a:lnTo>
                  <a:lnTo>
                    <a:pt x="3298520" y="4315155"/>
                  </a:lnTo>
                  <a:lnTo>
                    <a:pt x="3298164" y="4312945"/>
                  </a:lnTo>
                  <a:lnTo>
                    <a:pt x="3306064" y="4308614"/>
                  </a:lnTo>
                  <a:lnTo>
                    <a:pt x="3341522" y="4289133"/>
                  </a:lnTo>
                  <a:lnTo>
                    <a:pt x="3504628" y="4365066"/>
                  </a:lnTo>
                  <a:lnTo>
                    <a:pt x="3504628" y="4360723"/>
                  </a:lnTo>
                  <a:lnTo>
                    <a:pt x="3350590" y="4289133"/>
                  </a:lnTo>
                  <a:lnTo>
                    <a:pt x="3345853" y="4286936"/>
                  </a:lnTo>
                  <a:lnTo>
                    <a:pt x="3349815" y="4284802"/>
                  </a:lnTo>
                  <a:lnTo>
                    <a:pt x="3491547" y="4208653"/>
                  </a:lnTo>
                  <a:lnTo>
                    <a:pt x="3534968" y="4265244"/>
                  </a:lnTo>
                  <a:lnTo>
                    <a:pt x="3534968" y="4258005"/>
                  </a:lnTo>
                  <a:lnTo>
                    <a:pt x="3497630" y="4208653"/>
                  </a:lnTo>
                  <a:lnTo>
                    <a:pt x="3495954" y="4206443"/>
                  </a:lnTo>
                  <a:lnTo>
                    <a:pt x="3499866" y="4204309"/>
                  </a:lnTo>
                  <a:lnTo>
                    <a:pt x="3567519" y="4167416"/>
                  </a:lnTo>
                  <a:lnTo>
                    <a:pt x="3567519" y="4163072"/>
                  </a:lnTo>
                  <a:lnTo>
                    <a:pt x="3491547" y="4204309"/>
                  </a:lnTo>
                  <a:lnTo>
                    <a:pt x="3489414" y="4201591"/>
                  </a:lnTo>
                  <a:lnTo>
                    <a:pt x="3489414" y="4206443"/>
                  </a:lnTo>
                  <a:lnTo>
                    <a:pt x="3341522" y="4284802"/>
                  </a:lnTo>
                  <a:lnTo>
                    <a:pt x="3337179" y="4282732"/>
                  </a:lnTo>
                  <a:lnTo>
                    <a:pt x="3337179" y="4286936"/>
                  </a:lnTo>
                  <a:lnTo>
                    <a:pt x="3298164" y="4308614"/>
                  </a:lnTo>
                  <a:lnTo>
                    <a:pt x="3293834" y="4279900"/>
                  </a:lnTo>
                  <a:lnTo>
                    <a:pt x="3293834" y="4310824"/>
                  </a:lnTo>
                  <a:lnTo>
                    <a:pt x="3163417" y="4380281"/>
                  </a:lnTo>
                  <a:lnTo>
                    <a:pt x="3161284" y="4376064"/>
                  </a:lnTo>
                  <a:lnTo>
                    <a:pt x="3161284" y="4382414"/>
                  </a:lnTo>
                  <a:lnTo>
                    <a:pt x="3063494" y="4434751"/>
                  </a:lnTo>
                  <a:lnTo>
                    <a:pt x="3059163" y="4365561"/>
                  </a:lnTo>
                  <a:lnTo>
                    <a:pt x="3059163" y="4436884"/>
                  </a:lnTo>
                  <a:lnTo>
                    <a:pt x="2909278" y="4517187"/>
                  </a:lnTo>
                  <a:lnTo>
                    <a:pt x="3041751" y="4156532"/>
                  </a:lnTo>
                  <a:lnTo>
                    <a:pt x="3059163" y="4436884"/>
                  </a:lnTo>
                  <a:lnTo>
                    <a:pt x="3059163" y="4365561"/>
                  </a:lnTo>
                  <a:lnTo>
                    <a:pt x="3046082" y="4156532"/>
                  </a:lnTo>
                  <a:lnTo>
                    <a:pt x="3161284" y="4382414"/>
                  </a:lnTo>
                  <a:lnTo>
                    <a:pt x="3161284" y="4376064"/>
                  </a:lnTo>
                  <a:lnTo>
                    <a:pt x="3050476" y="4156532"/>
                  </a:lnTo>
                  <a:lnTo>
                    <a:pt x="3048292" y="4152201"/>
                  </a:lnTo>
                  <a:lnTo>
                    <a:pt x="3287293" y="4263047"/>
                  </a:lnTo>
                  <a:lnTo>
                    <a:pt x="3293834" y="4310824"/>
                  </a:lnTo>
                  <a:lnTo>
                    <a:pt x="3293834" y="4279900"/>
                  </a:lnTo>
                  <a:lnTo>
                    <a:pt x="3291624" y="4265244"/>
                  </a:lnTo>
                  <a:lnTo>
                    <a:pt x="3337179" y="4286936"/>
                  </a:lnTo>
                  <a:lnTo>
                    <a:pt x="3337179" y="4282732"/>
                  </a:lnTo>
                  <a:lnTo>
                    <a:pt x="3300692" y="4265244"/>
                  </a:lnTo>
                  <a:lnTo>
                    <a:pt x="3291624" y="4260913"/>
                  </a:lnTo>
                  <a:lnTo>
                    <a:pt x="3291281" y="4258703"/>
                  </a:lnTo>
                  <a:lnTo>
                    <a:pt x="3230867" y="3878389"/>
                  </a:lnTo>
                  <a:lnTo>
                    <a:pt x="3489414" y="4206443"/>
                  </a:lnTo>
                  <a:lnTo>
                    <a:pt x="3489414" y="4201591"/>
                  </a:lnTo>
                  <a:lnTo>
                    <a:pt x="3241738" y="3884866"/>
                  </a:lnTo>
                  <a:lnTo>
                    <a:pt x="3567519" y="4163072"/>
                  </a:lnTo>
                  <a:lnTo>
                    <a:pt x="3567519" y="4158272"/>
                  </a:lnTo>
                  <a:lnTo>
                    <a:pt x="3248609" y="3884866"/>
                  </a:lnTo>
                  <a:lnTo>
                    <a:pt x="3241065" y="3878389"/>
                  </a:lnTo>
                  <a:lnTo>
                    <a:pt x="3230867" y="3869639"/>
                  </a:lnTo>
                  <a:lnTo>
                    <a:pt x="3226384" y="3869639"/>
                  </a:lnTo>
                  <a:lnTo>
                    <a:pt x="3226384" y="3871849"/>
                  </a:lnTo>
                  <a:lnTo>
                    <a:pt x="3287293" y="4258703"/>
                  </a:lnTo>
                  <a:lnTo>
                    <a:pt x="3058033" y="4152201"/>
                  </a:lnTo>
                  <a:lnTo>
                    <a:pt x="3043948" y="4145648"/>
                  </a:lnTo>
                  <a:lnTo>
                    <a:pt x="3041751" y="4145648"/>
                  </a:lnTo>
                  <a:lnTo>
                    <a:pt x="2902737" y="4521530"/>
                  </a:lnTo>
                  <a:lnTo>
                    <a:pt x="2902737" y="4525873"/>
                  </a:lnTo>
                  <a:lnTo>
                    <a:pt x="2830957" y="4719218"/>
                  </a:lnTo>
                  <a:lnTo>
                    <a:pt x="2828823" y="4718964"/>
                  </a:lnTo>
                  <a:lnTo>
                    <a:pt x="2828823" y="4723549"/>
                  </a:lnTo>
                  <a:lnTo>
                    <a:pt x="2809278" y="4775822"/>
                  </a:lnTo>
                  <a:lnTo>
                    <a:pt x="2809278" y="4780165"/>
                  </a:lnTo>
                  <a:lnTo>
                    <a:pt x="2711488" y="5042967"/>
                  </a:lnTo>
                  <a:lnTo>
                    <a:pt x="2427414" y="4934445"/>
                  </a:lnTo>
                  <a:lnTo>
                    <a:pt x="2416060" y="4930114"/>
                  </a:lnTo>
                  <a:lnTo>
                    <a:pt x="2589822" y="4695342"/>
                  </a:lnTo>
                  <a:lnTo>
                    <a:pt x="2809278" y="4780165"/>
                  </a:lnTo>
                  <a:lnTo>
                    <a:pt x="2809278" y="4775822"/>
                  </a:lnTo>
                  <a:lnTo>
                    <a:pt x="2602827" y="4695342"/>
                  </a:lnTo>
                  <a:lnTo>
                    <a:pt x="2828823" y="4723549"/>
                  </a:lnTo>
                  <a:lnTo>
                    <a:pt x="2828823" y="4718964"/>
                  </a:lnTo>
                  <a:lnTo>
                    <a:pt x="2630614" y="4695342"/>
                  </a:lnTo>
                  <a:lnTo>
                    <a:pt x="2594152" y="4690999"/>
                  </a:lnTo>
                  <a:lnTo>
                    <a:pt x="2902737" y="4525873"/>
                  </a:lnTo>
                  <a:lnTo>
                    <a:pt x="2902737" y="4521530"/>
                  </a:lnTo>
                  <a:lnTo>
                    <a:pt x="2587612" y="4690999"/>
                  </a:lnTo>
                  <a:lnTo>
                    <a:pt x="2411717" y="4930114"/>
                  </a:lnTo>
                  <a:lnTo>
                    <a:pt x="2002815" y="4773650"/>
                  </a:lnTo>
                  <a:lnTo>
                    <a:pt x="1985797" y="4767148"/>
                  </a:lnTo>
                  <a:lnTo>
                    <a:pt x="1983600" y="4767148"/>
                  </a:lnTo>
                  <a:lnTo>
                    <a:pt x="1983600" y="4771491"/>
                  </a:lnTo>
                  <a:lnTo>
                    <a:pt x="2261832" y="5134305"/>
                  </a:lnTo>
                  <a:lnTo>
                    <a:pt x="2264041" y="5136477"/>
                  </a:lnTo>
                  <a:lnTo>
                    <a:pt x="2266175" y="5134305"/>
                  </a:lnTo>
                  <a:lnTo>
                    <a:pt x="2269375" y="5129962"/>
                  </a:lnTo>
                  <a:lnTo>
                    <a:pt x="2264041" y="5129974"/>
                  </a:lnTo>
                  <a:lnTo>
                    <a:pt x="1990140" y="4773650"/>
                  </a:lnTo>
                  <a:lnTo>
                    <a:pt x="2409596" y="4932273"/>
                  </a:lnTo>
                  <a:lnTo>
                    <a:pt x="2264041" y="5129962"/>
                  </a:lnTo>
                  <a:lnTo>
                    <a:pt x="2269375" y="5129962"/>
                  </a:lnTo>
                  <a:lnTo>
                    <a:pt x="2413927" y="4934445"/>
                  </a:lnTo>
                  <a:lnTo>
                    <a:pt x="2711488" y="5047310"/>
                  </a:lnTo>
                  <a:lnTo>
                    <a:pt x="2713621" y="5047310"/>
                  </a:lnTo>
                  <a:lnTo>
                    <a:pt x="2715209" y="5042967"/>
                  </a:lnTo>
                  <a:lnTo>
                    <a:pt x="2811488" y="4780165"/>
                  </a:lnTo>
                  <a:lnTo>
                    <a:pt x="3089503" y="4888687"/>
                  </a:lnTo>
                  <a:lnTo>
                    <a:pt x="3091713" y="4888687"/>
                  </a:lnTo>
                  <a:lnTo>
                    <a:pt x="3093847" y="4886515"/>
                  </a:lnTo>
                  <a:lnTo>
                    <a:pt x="3093694" y="4884344"/>
                  </a:lnTo>
                  <a:lnTo>
                    <a:pt x="3089503" y="4820310"/>
                  </a:lnTo>
                  <a:lnTo>
                    <a:pt x="3089503" y="4884344"/>
                  </a:lnTo>
                  <a:lnTo>
                    <a:pt x="2819247" y="4780165"/>
                  </a:lnTo>
                  <a:lnTo>
                    <a:pt x="2813621" y="4777994"/>
                  </a:lnTo>
                  <a:lnTo>
                    <a:pt x="2814396" y="4775822"/>
                  </a:lnTo>
                  <a:lnTo>
                    <a:pt x="2833166" y="4723549"/>
                  </a:lnTo>
                  <a:lnTo>
                    <a:pt x="3080842" y="4754130"/>
                  </a:lnTo>
                  <a:lnTo>
                    <a:pt x="3089503" y="4884344"/>
                  </a:lnTo>
                  <a:lnTo>
                    <a:pt x="3089503" y="4820310"/>
                  </a:lnTo>
                  <a:lnTo>
                    <a:pt x="3085173" y="4754130"/>
                  </a:lnTo>
                  <a:lnTo>
                    <a:pt x="3369881" y="4788852"/>
                  </a:lnTo>
                  <a:lnTo>
                    <a:pt x="3372078" y="4788852"/>
                  </a:lnTo>
                  <a:lnTo>
                    <a:pt x="3374009" y="4786681"/>
                  </a:lnTo>
                  <a:lnTo>
                    <a:pt x="3379825" y="4780165"/>
                  </a:lnTo>
                  <a:lnTo>
                    <a:pt x="3678313" y="4445559"/>
                  </a:lnTo>
                  <a:lnTo>
                    <a:pt x="4156329" y="4669294"/>
                  </a:lnTo>
                  <a:lnTo>
                    <a:pt x="4158538" y="4669294"/>
                  </a:lnTo>
                  <a:lnTo>
                    <a:pt x="4158538" y="4664951"/>
                  </a:lnTo>
                  <a:close/>
                </a:path>
              </a:pathLst>
            </a:custGeom>
            <a:solidFill>
              <a:srgbClr val="A9C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68421" y="1465050"/>
              <a:ext cx="156386" cy="7181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00717" y="1230497"/>
              <a:ext cx="112985" cy="165163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7864081" y="1747608"/>
              <a:ext cx="2679065" cy="3756660"/>
            </a:xfrm>
            <a:custGeom>
              <a:avLst/>
              <a:gdLst/>
              <a:ahLst/>
              <a:cxnLst/>
              <a:rect l="l" t="t" r="r" b="b"/>
              <a:pathLst>
                <a:path w="2679065" h="3756660">
                  <a:moveTo>
                    <a:pt x="184581" y="562673"/>
                  </a:moveTo>
                  <a:lnTo>
                    <a:pt x="180238" y="555294"/>
                  </a:lnTo>
                  <a:lnTo>
                    <a:pt x="180238" y="562673"/>
                  </a:lnTo>
                  <a:lnTo>
                    <a:pt x="10845" y="777900"/>
                  </a:lnTo>
                  <a:lnTo>
                    <a:pt x="139026" y="493217"/>
                  </a:lnTo>
                  <a:lnTo>
                    <a:pt x="180238" y="562673"/>
                  </a:lnTo>
                  <a:lnTo>
                    <a:pt x="180238" y="555294"/>
                  </a:lnTo>
                  <a:lnTo>
                    <a:pt x="143738" y="493217"/>
                  </a:lnTo>
                  <a:lnTo>
                    <a:pt x="141198" y="488873"/>
                  </a:lnTo>
                  <a:lnTo>
                    <a:pt x="136855" y="488873"/>
                  </a:lnTo>
                  <a:lnTo>
                    <a:pt x="0" y="790905"/>
                  </a:lnTo>
                  <a:lnTo>
                    <a:pt x="0" y="793115"/>
                  </a:lnTo>
                  <a:lnTo>
                    <a:pt x="4330" y="793115"/>
                  </a:lnTo>
                  <a:lnTo>
                    <a:pt x="16344" y="777900"/>
                  </a:lnTo>
                  <a:lnTo>
                    <a:pt x="184581" y="564807"/>
                  </a:lnTo>
                  <a:lnTo>
                    <a:pt x="184581" y="562673"/>
                  </a:lnTo>
                  <a:close/>
                </a:path>
                <a:path w="2679065" h="3756660">
                  <a:moveTo>
                    <a:pt x="579970" y="289013"/>
                  </a:moveTo>
                  <a:lnTo>
                    <a:pt x="577799" y="286816"/>
                  </a:lnTo>
                  <a:lnTo>
                    <a:pt x="575627" y="287312"/>
                  </a:lnTo>
                  <a:lnTo>
                    <a:pt x="575627" y="291223"/>
                  </a:lnTo>
                  <a:lnTo>
                    <a:pt x="488848" y="786574"/>
                  </a:lnTo>
                  <a:lnTo>
                    <a:pt x="473659" y="312902"/>
                  </a:lnTo>
                  <a:lnTo>
                    <a:pt x="575627" y="291223"/>
                  </a:lnTo>
                  <a:lnTo>
                    <a:pt x="575627" y="287312"/>
                  </a:lnTo>
                  <a:lnTo>
                    <a:pt x="471500" y="310705"/>
                  </a:lnTo>
                  <a:lnTo>
                    <a:pt x="471500" y="312902"/>
                  </a:lnTo>
                  <a:lnTo>
                    <a:pt x="484517" y="806119"/>
                  </a:lnTo>
                  <a:lnTo>
                    <a:pt x="488848" y="806119"/>
                  </a:lnTo>
                  <a:lnTo>
                    <a:pt x="492290" y="786574"/>
                  </a:lnTo>
                  <a:lnTo>
                    <a:pt x="579577" y="291223"/>
                  </a:lnTo>
                  <a:lnTo>
                    <a:pt x="579970" y="289013"/>
                  </a:lnTo>
                  <a:close/>
                </a:path>
                <a:path w="2679065" h="3756660">
                  <a:moveTo>
                    <a:pt x="588670" y="2122805"/>
                  </a:moveTo>
                  <a:lnTo>
                    <a:pt x="585876" y="2115540"/>
                  </a:lnTo>
                  <a:lnTo>
                    <a:pt x="581050" y="2110079"/>
                  </a:lnTo>
                  <a:lnTo>
                    <a:pt x="574611" y="2106650"/>
                  </a:lnTo>
                  <a:lnTo>
                    <a:pt x="566953" y="2105456"/>
                  </a:lnTo>
                  <a:lnTo>
                    <a:pt x="560616" y="2108225"/>
                  </a:lnTo>
                  <a:lnTo>
                    <a:pt x="555294" y="2112810"/>
                  </a:lnTo>
                  <a:lnTo>
                    <a:pt x="552005" y="2118614"/>
                  </a:lnTo>
                  <a:lnTo>
                    <a:pt x="551764" y="2125014"/>
                  </a:lnTo>
                  <a:lnTo>
                    <a:pt x="553593" y="2132279"/>
                  </a:lnTo>
                  <a:lnTo>
                    <a:pt x="558279" y="2137740"/>
                  </a:lnTo>
                  <a:lnTo>
                    <a:pt x="564578" y="2141169"/>
                  </a:lnTo>
                  <a:lnTo>
                    <a:pt x="571296" y="2142363"/>
                  </a:lnTo>
                  <a:lnTo>
                    <a:pt x="578586" y="2139619"/>
                  </a:lnTo>
                  <a:lnTo>
                    <a:pt x="584047" y="2135035"/>
                  </a:lnTo>
                  <a:lnTo>
                    <a:pt x="587476" y="2129218"/>
                  </a:lnTo>
                  <a:lnTo>
                    <a:pt x="588670" y="2122805"/>
                  </a:lnTo>
                  <a:close/>
                </a:path>
                <a:path w="2679065" h="3756660">
                  <a:moveTo>
                    <a:pt x="590804" y="1903247"/>
                  </a:moveTo>
                  <a:lnTo>
                    <a:pt x="588975" y="1895944"/>
                  </a:lnTo>
                  <a:lnTo>
                    <a:pt x="584301" y="1890496"/>
                  </a:lnTo>
                  <a:lnTo>
                    <a:pt x="578002" y="1887080"/>
                  </a:lnTo>
                  <a:lnTo>
                    <a:pt x="571296" y="1885899"/>
                  </a:lnTo>
                  <a:lnTo>
                    <a:pt x="564007" y="1888667"/>
                  </a:lnTo>
                  <a:lnTo>
                    <a:pt x="558546" y="1893493"/>
                  </a:lnTo>
                  <a:lnTo>
                    <a:pt x="555117" y="1899945"/>
                  </a:lnTo>
                  <a:lnTo>
                    <a:pt x="553935" y="1907590"/>
                  </a:lnTo>
                  <a:lnTo>
                    <a:pt x="556717" y="1913928"/>
                  </a:lnTo>
                  <a:lnTo>
                    <a:pt x="561530" y="1919249"/>
                  </a:lnTo>
                  <a:lnTo>
                    <a:pt x="567969" y="1922538"/>
                  </a:lnTo>
                  <a:lnTo>
                    <a:pt x="575627" y="1922805"/>
                  </a:lnTo>
                  <a:lnTo>
                    <a:pt x="581990" y="1920963"/>
                  </a:lnTo>
                  <a:lnTo>
                    <a:pt x="587349" y="1916277"/>
                  </a:lnTo>
                  <a:lnTo>
                    <a:pt x="590638" y="1909965"/>
                  </a:lnTo>
                  <a:lnTo>
                    <a:pt x="590804" y="1903247"/>
                  </a:lnTo>
                  <a:close/>
                </a:path>
                <a:path w="2679065" h="3756660">
                  <a:moveTo>
                    <a:pt x="597484" y="2635580"/>
                  </a:moveTo>
                  <a:lnTo>
                    <a:pt x="595630" y="2629243"/>
                  </a:lnTo>
                  <a:lnTo>
                    <a:pt x="590892" y="2623921"/>
                  </a:lnTo>
                  <a:lnTo>
                    <a:pt x="584530" y="2620645"/>
                  </a:lnTo>
                  <a:lnTo>
                    <a:pt x="577799" y="2620429"/>
                  </a:lnTo>
                  <a:lnTo>
                    <a:pt x="570509" y="2623159"/>
                  </a:lnTo>
                  <a:lnTo>
                    <a:pt x="565048" y="2627719"/>
                  </a:lnTo>
                  <a:lnTo>
                    <a:pt x="561632" y="2633510"/>
                  </a:lnTo>
                  <a:lnTo>
                    <a:pt x="560438" y="2639911"/>
                  </a:lnTo>
                  <a:lnTo>
                    <a:pt x="563219" y="2647213"/>
                  </a:lnTo>
                  <a:lnTo>
                    <a:pt x="568032" y="2652661"/>
                  </a:lnTo>
                  <a:lnTo>
                    <a:pt x="574484" y="2656078"/>
                  </a:lnTo>
                  <a:lnTo>
                    <a:pt x="582142" y="2657259"/>
                  </a:lnTo>
                  <a:lnTo>
                    <a:pt x="588505" y="2654503"/>
                  </a:lnTo>
                  <a:lnTo>
                    <a:pt x="593890" y="2649702"/>
                  </a:lnTo>
                  <a:lnTo>
                    <a:pt x="597242" y="2643251"/>
                  </a:lnTo>
                  <a:lnTo>
                    <a:pt x="597484" y="2635580"/>
                  </a:lnTo>
                  <a:close/>
                </a:path>
                <a:path w="2679065" h="3756660">
                  <a:moveTo>
                    <a:pt x="604075" y="921359"/>
                  </a:moveTo>
                  <a:lnTo>
                    <a:pt x="584301" y="897267"/>
                  </a:lnTo>
                  <a:lnTo>
                    <a:pt x="577964" y="900061"/>
                  </a:lnTo>
                  <a:lnTo>
                    <a:pt x="572643" y="904887"/>
                  </a:lnTo>
                  <a:lnTo>
                    <a:pt x="569353" y="911313"/>
                  </a:lnTo>
                  <a:lnTo>
                    <a:pt x="569125" y="918946"/>
                  </a:lnTo>
                  <a:lnTo>
                    <a:pt x="570649" y="925322"/>
                  </a:lnTo>
                  <a:lnTo>
                    <a:pt x="574814" y="930719"/>
                  </a:lnTo>
                  <a:lnTo>
                    <a:pt x="581025" y="934097"/>
                  </a:lnTo>
                  <a:lnTo>
                    <a:pt x="588670" y="934389"/>
                  </a:lnTo>
                  <a:lnTo>
                    <a:pt x="596023" y="932522"/>
                  </a:lnTo>
                  <a:lnTo>
                    <a:pt x="601281" y="927747"/>
                  </a:lnTo>
                  <a:lnTo>
                    <a:pt x="604075" y="921359"/>
                  </a:lnTo>
                  <a:close/>
                </a:path>
                <a:path w="2679065" h="3756660">
                  <a:moveTo>
                    <a:pt x="643039" y="2720251"/>
                  </a:moveTo>
                  <a:lnTo>
                    <a:pt x="640283" y="2712948"/>
                  </a:lnTo>
                  <a:lnTo>
                    <a:pt x="635482" y="2707500"/>
                  </a:lnTo>
                  <a:lnTo>
                    <a:pt x="629043" y="2704084"/>
                  </a:lnTo>
                  <a:lnTo>
                    <a:pt x="621360" y="2702903"/>
                  </a:lnTo>
                  <a:lnTo>
                    <a:pt x="615035" y="2705658"/>
                  </a:lnTo>
                  <a:lnTo>
                    <a:pt x="609714" y="2710472"/>
                  </a:lnTo>
                  <a:lnTo>
                    <a:pt x="606412" y="2716911"/>
                  </a:lnTo>
                  <a:lnTo>
                    <a:pt x="606158" y="2724581"/>
                  </a:lnTo>
                  <a:lnTo>
                    <a:pt x="607987" y="2730919"/>
                  </a:lnTo>
                  <a:lnTo>
                    <a:pt x="612673" y="2736253"/>
                  </a:lnTo>
                  <a:lnTo>
                    <a:pt x="618985" y="2739542"/>
                  </a:lnTo>
                  <a:lnTo>
                    <a:pt x="625703" y="2739809"/>
                  </a:lnTo>
                  <a:lnTo>
                    <a:pt x="632993" y="2737967"/>
                  </a:lnTo>
                  <a:lnTo>
                    <a:pt x="638454" y="2733281"/>
                  </a:lnTo>
                  <a:lnTo>
                    <a:pt x="641858" y="2726969"/>
                  </a:lnTo>
                  <a:lnTo>
                    <a:pt x="643039" y="2720251"/>
                  </a:lnTo>
                  <a:close/>
                </a:path>
                <a:path w="2679065" h="3756660">
                  <a:moveTo>
                    <a:pt x="692924" y="2798534"/>
                  </a:moveTo>
                  <a:lnTo>
                    <a:pt x="682129" y="2792069"/>
                  </a:lnTo>
                  <a:lnTo>
                    <a:pt x="673455" y="2792069"/>
                  </a:lnTo>
                  <a:lnTo>
                    <a:pt x="666153" y="2794787"/>
                  </a:lnTo>
                  <a:lnTo>
                    <a:pt x="660679" y="2799346"/>
                  </a:lnTo>
                  <a:lnTo>
                    <a:pt x="657237" y="2805138"/>
                  </a:lnTo>
                  <a:lnTo>
                    <a:pt x="656043" y="2811538"/>
                  </a:lnTo>
                  <a:lnTo>
                    <a:pt x="658837" y="2818854"/>
                  </a:lnTo>
                  <a:lnTo>
                    <a:pt x="663663" y="2824327"/>
                  </a:lnTo>
                  <a:lnTo>
                    <a:pt x="670115" y="2827769"/>
                  </a:lnTo>
                  <a:lnTo>
                    <a:pt x="677799" y="2828963"/>
                  </a:lnTo>
                  <a:lnTo>
                    <a:pt x="684123" y="2826169"/>
                  </a:lnTo>
                  <a:lnTo>
                    <a:pt x="689432" y="2821343"/>
                  </a:lnTo>
                  <a:lnTo>
                    <a:pt x="692708" y="2814891"/>
                  </a:lnTo>
                  <a:lnTo>
                    <a:pt x="692924" y="2807208"/>
                  </a:lnTo>
                  <a:lnTo>
                    <a:pt x="692924" y="2798534"/>
                  </a:lnTo>
                  <a:close/>
                </a:path>
                <a:path w="2679065" h="3756660">
                  <a:moveTo>
                    <a:pt x="773468" y="2218220"/>
                  </a:moveTo>
                  <a:lnTo>
                    <a:pt x="753910" y="2194471"/>
                  </a:lnTo>
                  <a:lnTo>
                    <a:pt x="747560" y="2197227"/>
                  </a:lnTo>
                  <a:lnTo>
                    <a:pt x="742226" y="2202040"/>
                  </a:lnTo>
                  <a:lnTo>
                    <a:pt x="738924" y="2208479"/>
                  </a:lnTo>
                  <a:lnTo>
                    <a:pt x="738708" y="2216162"/>
                  </a:lnTo>
                  <a:lnTo>
                    <a:pt x="738708" y="2224836"/>
                  </a:lnTo>
                  <a:lnTo>
                    <a:pt x="747369" y="2231377"/>
                  </a:lnTo>
                  <a:lnTo>
                    <a:pt x="758240" y="2231377"/>
                  </a:lnTo>
                  <a:lnTo>
                    <a:pt x="765479" y="2228608"/>
                  </a:lnTo>
                  <a:lnTo>
                    <a:pt x="770686" y="2224024"/>
                  </a:lnTo>
                  <a:lnTo>
                    <a:pt x="773468" y="2218220"/>
                  </a:lnTo>
                  <a:close/>
                </a:path>
                <a:path w="2679065" h="3756660">
                  <a:moveTo>
                    <a:pt x="790790" y="47777"/>
                  </a:moveTo>
                  <a:lnTo>
                    <a:pt x="788962" y="40462"/>
                  </a:lnTo>
                  <a:lnTo>
                    <a:pt x="784275" y="34988"/>
                  </a:lnTo>
                  <a:lnTo>
                    <a:pt x="777963" y="31546"/>
                  </a:lnTo>
                  <a:lnTo>
                    <a:pt x="771245" y="30353"/>
                  </a:lnTo>
                  <a:lnTo>
                    <a:pt x="763955" y="33159"/>
                  </a:lnTo>
                  <a:lnTo>
                    <a:pt x="758507" y="37985"/>
                  </a:lnTo>
                  <a:lnTo>
                    <a:pt x="755091" y="44437"/>
                  </a:lnTo>
                  <a:lnTo>
                    <a:pt x="753910" y="52108"/>
                  </a:lnTo>
                  <a:lnTo>
                    <a:pt x="756666" y="58445"/>
                  </a:lnTo>
                  <a:lnTo>
                    <a:pt x="761466" y="63766"/>
                  </a:lnTo>
                  <a:lnTo>
                    <a:pt x="767905" y="67043"/>
                  </a:lnTo>
                  <a:lnTo>
                    <a:pt x="775589" y="67259"/>
                  </a:lnTo>
                  <a:lnTo>
                    <a:pt x="781913" y="65430"/>
                  </a:lnTo>
                  <a:lnTo>
                    <a:pt x="787234" y="60769"/>
                  </a:lnTo>
                  <a:lnTo>
                    <a:pt x="790536" y="54483"/>
                  </a:lnTo>
                  <a:lnTo>
                    <a:pt x="790790" y="47777"/>
                  </a:lnTo>
                  <a:close/>
                </a:path>
                <a:path w="2679065" h="3756660">
                  <a:moveTo>
                    <a:pt x="825474" y="3037497"/>
                  </a:moveTo>
                  <a:lnTo>
                    <a:pt x="822744" y="3030220"/>
                  </a:lnTo>
                  <a:lnTo>
                    <a:pt x="818146" y="3024987"/>
                  </a:lnTo>
                  <a:lnTo>
                    <a:pt x="812342" y="3022193"/>
                  </a:lnTo>
                  <a:lnTo>
                    <a:pt x="805929" y="3022282"/>
                  </a:lnTo>
                  <a:lnTo>
                    <a:pt x="798664" y="3023806"/>
                  </a:lnTo>
                  <a:lnTo>
                    <a:pt x="793203" y="3027972"/>
                  </a:lnTo>
                  <a:lnTo>
                    <a:pt x="789774" y="3034195"/>
                  </a:lnTo>
                  <a:lnTo>
                    <a:pt x="788593" y="3041827"/>
                  </a:lnTo>
                  <a:lnTo>
                    <a:pt x="791349" y="3048165"/>
                  </a:lnTo>
                  <a:lnTo>
                    <a:pt x="795934" y="3053486"/>
                  </a:lnTo>
                  <a:lnTo>
                    <a:pt x="801725" y="3056763"/>
                  </a:lnTo>
                  <a:lnTo>
                    <a:pt x="808139" y="3056979"/>
                  </a:lnTo>
                  <a:lnTo>
                    <a:pt x="815428" y="3055455"/>
                  </a:lnTo>
                  <a:lnTo>
                    <a:pt x="820877" y="3051289"/>
                  </a:lnTo>
                  <a:lnTo>
                    <a:pt x="824293" y="3045104"/>
                  </a:lnTo>
                  <a:lnTo>
                    <a:pt x="825474" y="3037497"/>
                  </a:lnTo>
                  <a:close/>
                </a:path>
                <a:path w="2679065" h="3756660">
                  <a:moveTo>
                    <a:pt x="856043" y="2437917"/>
                  </a:moveTo>
                  <a:lnTo>
                    <a:pt x="853274" y="2430526"/>
                  </a:lnTo>
                  <a:lnTo>
                    <a:pt x="848690" y="2425001"/>
                  </a:lnTo>
                  <a:lnTo>
                    <a:pt x="842899" y="2421547"/>
                  </a:lnTo>
                  <a:lnTo>
                    <a:pt x="836498" y="2420353"/>
                  </a:lnTo>
                  <a:lnTo>
                    <a:pt x="829106" y="2423122"/>
                  </a:lnTo>
                  <a:lnTo>
                    <a:pt x="823620" y="2427719"/>
                  </a:lnTo>
                  <a:lnTo>
                    <a:pt x="820191" y="2433561"/>
                  </a:lnTo>
                  <a:lnTo>
                    <a:pt x="819010" y="2440051"/>
                  </a:lnTo>
                  <a:lnTo>
                    <a:pt x="821728" y="2447353"/>
                  </a:lnTo>
                  <a:lnTo>
                    <a:pt x="826312" y="2452801"/>
                  </a:lnTo>
                  <a:lnTo>
                    <a:pt x="832167" y="2456218"/>
                  </a:lnTo>
                  <a:lnTo>
                    <a:pt x="838695" y="2457399"/>
                  </a:lnTo>
                  <a:lnTo>
                    <a:pt x="845959" y="2454681"/>
                  </a:lnTo>
                  <a:lnTo>
                    <a:pt x="851420" y="2450109"/>
                  </a:lnTo>
                  <a:lnTo>
                    <a:pt x="854849" y="2444318"/>
                  </a:lnTo>
                  <a:lnTo>
                    <a:pt x="856043" y="2437917"/>
                  </a:lnTo>
                  <a:close/>
                </a:path>
                <a:path w="2679065" h="3756660">
                  <a:moveTo>
                    <a:pt x="879919" y="2035848"/>
                  </a:moveTo>
                  <a:lnTo>
                    <a:pt x="877150" y="2028583"/>
                  </a:lnTo>
                  <a:lnTo>
                    <a:pt x="872566" y="2023364"/>
                  </a:lnTo>
                  <a:lnTo>
                    <a:pt x="866775" y="2020582"/>
                  </a:lnTo>
                  <a:lnTo>
                    <a:pt x="860374" y="2020633"/>
                  </a:lnTo>
                  <a:lnTo>
                    <a:pt x="853071" y="2022157"/>
                  </a:lnTo>
                  <a:lnTo>
                    <a:pt x="847623" y="2026335"/>
                  </a:lnTo>
                  <a:lnTo>
                    <a:pt x="844207" y="2032546"/>
                  </a:lnTo>
                  <a:lnTo>
                    <a:pt x="843038" y="2040191"/>
                  </a:lnTo>
                  <a:lnTo>
                    <a:pt x="845756" y="2047417"/>
                  </a:lnTo>
                  <a:lnTo>
                    <a:pt x="850328" y="2052637"/>
                  </a:lnTo>
                  <a:lnTo>
                    <a:pt x="856132" y="2055418"/>
                  </a:lnTo>
                  <a:lnTo>
                    <a:pt x="862571" y="2055329"/>
                  </a:lnTo>
                  <a:lnTo>
                    <a:pt x="869835" y="2053805"/>
                  </a:lnTo>
                  <a:lnTo>
                    <a:pt x="875296" y="2049640"/>
                  </a:lnTo>
                  <a:lnTo>
                    <a:pt x="878725" y="2043455"/>
                  </a:lnTo>
                  <a:lnTo>
                    <a:pt x="879919" y="2035848"/>
                  </a:lnTo>
                  <a:close/>
                </a:path>
                <a:path w="2679065" h="3756660">
                  <a:moveTo>
                    <a:pt x="886383" y="1451419"/>
                  </a:moveTo>
                  <a:lnTo>
                    <a:pt x="884859" y="1444155"/>
                  </a:lnTo>
                  <a:lnTo>
                    <a:pt x="880694" y="1438694"/>
                  </a:lnTo>
                  <a:lnTo>
                    <a:pt x="874509" y="1435265"/>
                  </a:lnTo>
                  <a:lnTo>
                    <a:pt x="866914" y="1434071"/>
                  </a:lnTo>
                  <a:lnTo>
                    <a:pt x="859637" y="1436865"/>
                  </a:lnTo>
                  <a:lnTo>
                    <a:pt x="854405" y="1441691"/>
                  </a:lnTo>
                  <a:lnTo>
                    <a:pt x="851623" y="1448142"/>
                  </a:lnTo>
                  <a:lnTo>
                    <a:pt x="851700" y="1455826"/>
                  </a:lnTo>
                  <a:lnTo>
                    <a:pt x="853224" y="1462163"/>
                  </a:lnTo>
                  <a:lnTo>
                    <a:pt x="857402" y="1467472"/>
                  </a:lnTo>
                  <a:lnTo>
                    <a:pt x="863600" y="1470748"/>
                  </a:lnTo>
                  <a:lnTo>
                    <a:pt x="871245" y="1470964"/>
                  </a:lnTo>
                  <a:lnTo>
                    <a:pt x="877582" y="1469148"/>
                  </a:lnTo>
                  <a:lnTo>
                    <a:pt x="882891" y="1464475"/>
                  </a:lnTo>
                  <a:lnTo>
                    <a:pt x="886167" y="1458163"/>
                  </a:lnTo>
                  <a:lnTo>
                    <a:pt x="886383" y="1451419"/>
                  </a:lnTo>
                  <a:close/>
                </a:path>
                <a:path w="2679065" h="3756660">
                  <a:moveTo>
                    <a:pt x="1058024" y="960577"/>
                  </a:moveTo>
                  <a:lnTo>
                    <a:pt x="1038466" y="936523"/>
                  </a:lnTo>
                  <a:lnTo>
                    <a:pt x="1032141" y="939317"/>
                  </a:lnTo>
                  <a:lnTo>
                    <a:pt x="1026820" y="944130"/>
                  </a:lnTo>
                  <a:lnTo>
                    <a:pt x="1023518" y="950569"/>
                  </a:lnTo>
                  <a:lnTo>
                    <a:pt x="1023264" y="958202"/>
                  </a:lnTo>
                  <a:lnTo>
                    <a:pt x="1024788" y="964552"/>
                  </a:lnTo>
                  <a:lnTo>
                    <a:pt x="1028954" y="969886"/>
                  </a:lnTo>
                  <a:lnTo>
                    <a:pt x="1035164" y="973188"/>
                  </a:lnTo>
                  <a:lnTo>
                    <a:pt x="1042809" y="973416"/>
                  </a:lnTo>
                  <a:lnTo>
                    <a:pt x="1050036" y="971588"/>
                  </a:lnTo>
                  <a:lnTo>
                    <a:pt x="1055243" y="966889"/>
                  </a:lnTo>
                  <a:lnTo>
                    <a:pt x="1058024" y="960577"/>
                  </a:lnTo>
                  <a:close/>
                </a:path>
                <a:path w="2679065" h="3756660">
                  <a:moveTo>
                    <a:pt x="1244930" y="467194"/>
                  </a:moveTo>
                  <a:lnTo>
                    <a:pt x="1242123" y="459917"/>
                  </a:lnTo>
                  <a:lnTo>
                    <a:pt x="1237310" y="454685"/>
                  </a:lnTo>
                  <a:lnTo>
                    <a:pt x="1230858" y="451891"/>
                  </a:lnTo>
                  <a:lnTo>
                    <a:pt x="1223175" y="451980"/>
                  </a:lnTo>
                  <a:lnTo>
                    <a:pt x="1216850" y="453504"/>
                  </a:lnTo>
                  <a:lnTo>
                    <a:pt x="1211529" y="457669"/>
                  </a:lnTo>
                  <a:lnTo>
                    <a:pt x="1208265" y="463880"/>
                  </a:lnTo>
                  <a:lnTo>
                    <a:pt x="1208049" y="471525"/>
                  </a:lnTo>
                  <a:lnTo>
                    <a:pt x="1209865" y="477862"/>
                  </a:lnTo>
                  <a:lnTo>
                    <a:pt x="1214539" y="483184"/>
                  </a:lnTo>
                  <a:lnTo>
                    <a:pt x="1220851" y="486460"/>
                  </a:lnTo>
                  <a:lnTo>
                    <a:pt x="1227594" y="486676"/>
                  </a:lnTo>
                  <a:lnTo>
                    <a:pt x="1234859" y="485152"/>
                  </a:lnTo>
                  <a:lnTo>
                    <a:pt x="1240307" y="480987"/>
                  </a:lnTo>
                  <a:lnTo>
                    <a:pt x="1243736" y="474789"/>
                  </a:lnTo>
                  <a:lnTo>
                    <a:pt x="1244930" y="467194"/>
                  </a:lnTo>
                  <a:close/>
                </a:path>
                <a:path w="2679065" h="3756660">
                  <a:moveTo>
                    <a:pt x="1303489" y="2765818"/>
                  </a:moveTo>
                  <a:lnTo>
                    <a:pt x="1300721" y="2758529"/>
                  </a:lnTo>
                  <a:lnTo>
                    <a:pt x="1296136" y="2753068"/>
                  </a:lnTo>
                  <a:lnTo>
                    <a:pt x="1290345" y="2749664"/>
                  </a:lnTo>
                  <a:lnTo>
                    <a:pt x="1283944" y="2748483"/>
                  </a:lnTo>
                  <a:lnTo>
                    <a:pt x="1276680" y="2751239"/>
                  </a:lnTo>
                  <a:lnTo>
                    <a:pt x="1271219" y="2756039"/>
                  </a:lnTo>
                  <a:lnTo>
                    <a:pt x="1267790" y="2762478"/>
                  </a:lnTo>
                  <a:lnTo>
                    <a:pt x="1266596" y="2770162"/>
                  </a:lnTo>
                  <a:lnTo>
                    <a:pt x="1269365" y="2776588"/>
                  </a:lnTo>
                  <a:lnTo>
                    <a:pt x="1273949" y="2781973"/>
                  </a:lnTo>
                  <a:lnTo>
                    <a:pt x="1279740" y="2785287"/>
                  </a:lnTo>
                  <a:lnTo>
                    <a:pt x="1286141" y="2785529"/>
                  </a:lnTo>
                  <a:lnTo>
                    <a:pt x="1293406" y="2783687"/>
                  </a:lnTo>
                  <a:lnTo>
                    <a:pt x="1298867" y="2778976"/>
                  </a:lnTo>
                  <a:lnTo>
                    <a:pt x="1302296" y="2772626"/>
                  </a:lnTo>
                  <a:lnTo>
                    <a:pt x="1303489" y="2765818"/>
                  </a:lnTo>
                  <a:close/>
                </a:path>
                <a:path w="2679065" h="3756660">
                  <a:moveTo>
                    <a:pt x="1422946" y="15214"/>
                  </a:moveTo>
                  <a:lnTo>
                    <a:pt x="1421130" y="8839"/>
                  </a:lnTo>
                  <a:lnTo>
                    <a:pt x="1416469" y="3505"/>
                  </a:lnTo>
                  <a:lnTo>
                    <a:pt x="1410182" y="215"/>
                  </a:lnTo>
                  <a:lnTo>
                    <a:pt x="1403477" y="0"/>
                  </a:lnTo>
                  <a:lnTo>
                    <a:pt x="1396187" y="1828"/>
                  </a:lnTo>
                  <a:lnTo>
                    <a:pt x="1390738" y="6527"/>
                  </a:lnTo>
                  <a:lnTo>
                    <a:pt x="1387322" y="12839"/>
                  </a:lnTo>
                  <a:lnTo>
                    <a:pt x="1386141" y="19545"/>
                  </a:lnTo>
                  <a:lnTo>
                    <a:pt x="1388897" y="26822"/>
                  </a:lnTo>
                  <a:lnTo>
                    <a:pt x="1393698" y="32270"/>
                  </a:lnTo>
                  <a:lnTo>
                    <a:pt x="1400136" y="35712"/>
                  </a:lnTo>
                  <a:lnTo>
                    <a:pt x="1407820" y="36893"/>
                  </a:lnTo>
                  <a:lnTo>
                    <a:pt x="1414145" y="34099"/>
                  </a:lnTo>
                  <a:lnTo>
                    <a:pt x="1419466" y="29286"/>
                  </a:lnTo>
                  <a:lnTo>
                    <a:pt x="1422730" y="22847"/>
                  </a:lnTo>
                  <a:lnTo>
                    <a:pt x="1422946" y="15214"/>
                  </a:lnTo>
                  <a:close/>
                </a:path>
                <a:path w="2679065" h="3756660">
                  <a:moveTo>
                    <a:pt x="1468729" y="1662150"/>
                  </a:moveTo>
                  <a:lnTo>
                    <a:pt x="1465922" y="1654860"/>
                  </a:lnTo>
                  <a:lnTo>
                    <a:pt x="1461109" y="1649399"/>
                  </a:lnTo>
                  <a:lnTo>
                    <a:pt x="1454683" y="1645983"/>
                  </a:lnTo>
                  <a:lnTo>
                    <a:pt x="1447050" y="1644802"/>
                  </a:lnTo>
                  <a:lnTo>
                    <a:pt x="1440586" y="1647545"/>
                  </a:lnTo>
                  <a:lnTo>
                    <a:pt x="1435214" y="1652130"/>
                  </a:lnTo>
                  <a:lnTo>
                    <a:pt x="1431912" y="1657946"/>
                  </a:lnTo>
                  <a:lnTo>
                    <a:pt x="1431696" y="1664360"/>
                  </a:lnTo>
                  <a:lnTo>
                    <a:pt x="1433550" y="1671624"/>
                  </a:lnTo>
                  <a:lnTo>
                    <a:pt x="1438287" y="1677085"/>
                  </a:lnTo>
                  <a:lnTo>
                    <a:pt x="1444650" y="1680514"/>
                  </a:lnTo>
                  <a:lnTo>
                    <a:pt x="1451381" y="1681708"/>
                  </a:lnTo>
                  <a:lnTo>
                    <a:pt x="1458645" y="1678940"/>
                  </a:lnTo>
                  <a:lnTo>
                    <a:pt x="1464106" y="1674355"/>
                  </a:lnTo>
                  <a:lnTo>
                    <a:pt x="1467535" y="1668564"/>
                  </a:lnTo>
                  <a:lnTo>
                    <a:pt x="1468729" y="1662150"/>
                  </a:lnTo>
                  <a:close/>
                </a:path>
                <a:path w="2679065" h="3756660">
                  <a:moveTo>
                    <a:pt x="1566519" y="3726230"/>
                  </a:moveTo>
                  <a:lnTo>
                    <a:pt x="1555496" y="3719690"/>
                  </a:lnTo>
                  <a:lnTo>
                    <a:pt x="1546821" y="3719690"/>
                  </a:lnTo>
                  <a:lnTo>
                    <a:pt x="1539532" y="3722459"/>
                  </a:lnTo>
                  <a:lnTo>
                    <a:pt x="1534083" y="3727043"/>
                  </a:lnTo>
                  <a:lnTo>
                    <a:pt x="1530667" y="3732834"/>
                  </a:lnTo>
                  <a:lnTo>
                    <a:pt x="1529486" y="3739248"/>
                  </a:lnTo>
                  <a:lnTo>
                    <a:pt x="1532242" y="3746538"/>
                  </a:lnTo>
                  <a:lnTo>
                    <a:pt x="1537042" y="3751999"/>
                  </a:lnTo>
                  <a:lnTo>
                    <a:pt x="1543481" y="3755415"/>
                  </a:lnTo>
                  <a:lnTo>
                    <a:pt x="1551165" y="3756596"/>
                  </a:lnTo>
                  <a:lnTo>
                    <a:pt x="1557528" y="3753828"/>
                  </a:lnTo>
                  <a:lnTo>
                    <a:pt x="1562912" y="3749027"/>
                  </a:lnTo>
                  <a:lnTo>
                    <a:pt x="1566265" y="3742588"/>
                  </a:lnTo>
                  <a:lnTo>
                    <a:pt x="1566519" y="3734905"/>
                  </a:lnTo>
                  <a:lnTo>
                    <a:pt x="1566519" y="3726230"/>
                  </a:lnTo>
                  <a:close/>
                </a:path>
                <a:path w="2679065" h="3756660">
                  <a:moveTo>
                    <a:pt x="1681505" y="210731"/>
                  </a:moveTo>
                  <a:lnTo>
                    <a:pt x="1678749" y="204355"/>
                  </a:lnTo>
                  <a:lnTo>
                    <a:pt x="1673948" y="199021"/>
                  </a:lnTo>
                  <a:lnTo>
                    <a:pt x="1667497" y="195732"/>
                  </a:lnTo>
                  <a:lnTo>
                    <a:pt x="1659826" y="195516"/>
                  </a:lnTo>
                  <a:lnTo>
                    <a:pt x="1653489" y="197345"/>
                  </a:lnTo>
                  <a:lnTo>
                    <a:pt x="1648167" y="202018"/>
                  </a:lnTo>
                  <a:lnTo>
                    <a:pt x="1644878" y="208330"/>
                  </a:lnTo>
                  <a:lnTo>
                    <a:pt x="1644624" y="215074"/>
                  </a:lnTo>
                  <a:lnTo>
                    <a:pt x="1646453" y="222338"/>
                  </a:lnTo>
                  <a:lnTo>
                    <a:pt x="1651139" y="227799"/>
                  </a:lnTo>
                  <a:lnTo>
                    <a:pt x="1657451" y="231228"/>
                  </a:lnTo>
                  <a:lnTo>
                    <a:pt x="1664157" y="232422"/>
                  </a:lnTo>
                  <a:lnTo>
                    <a:pt x="1671459" y="229616"/>
                  </a:lnTo>
                  <a:lnTo>
                    <a:pt x="1676908" y="224802"/>
                  </a:lnTo>
                  <a:lnTo>
                    <a:pt x="1680324" y="218376"/>
                  </a:lnTo>
                  <a:lnTo>
                    <a:pt x="1681505" y="210731"/>
                  </a:lnTo>
                  <a:close/>
                </a:path>
                <a:path w="2679065" h="3756660">
                  <a:moveTo>
                    <a:pt x="1744611" y="2209609"/>
                  </a:moveTo>
                  <a:lnTo>
                    <a:pt x="1741817" y="2202383"/>
                  </a:lnTo>
                  <a:lnTo>
                    <a:pt x="1737004" y="2197163"/>
                  </a:lnTo>
                  <a:lnTo>
                    <a:pt x="1730578" y="2194395"/>
                  </a:lnTo>
                  <a:lnTo>
                    <a:pt x="1722945" y="2194471"/>
                  </a:lnTo>
                  <a:lnTo>
                    <a:pt x="1716595" y="2195995"/>
                  </a:lnTo>
                  <a:lnTo>
                    <a:pt x="1711261" y="2200160"/>
                  </a:lnTo>
                  <a:lnTo>
                    <a:pt x="1707959" y="2206345"/>
                  </a:lnTo>
                  <a:lnTo>
                    <a:pt x="1707730" y="2213953"/>
                  </a:lnTo>
                  <a:lnTo>
                    <a:pt x="1709572" y="2220328"/>
                  </a:lnTo>
                  <a:lnTo>
                    <a:pt x="1714258" y="2225662"/>
                  </a:lnTo>
                  <a:lnTo>
                    <a:pt x="1720557" y="2228951"/>
                  </a:lnTo>
                  <a:lnTo>
                    <a:pt x="1727276" y="2229167"/>
                  </a:lnTo>
                  <a:lnTo>
                    <a:pt x="1734540" y="2227643"/>
                  </a:lnTo>
                  <a:lnTo>
                    <a:pt x="1740001" y="2223478"/>
                  </a:lnTo>
                  <a:lnTo>
                    <a:pt x="1743430" y="2217255"/>
                  </a:lnTo>
                  <a:lnTo>
                    <a:pt x="1744611" y="2209609"/>
                  </a:lnTo>
                  <a:close/>
                </a:path>
                <a:path w="2679065" h="3756660">
                  <a:moveTo>
                    <a:pt x="1844611" y="1097343"/>
                  </a:moveTo>
                  <a:lnTo>
                    <a:pt x="1843087" y="1090879"/>
                  </a:lnTo>
                  <a:lnTo>
                    <a:pt x="1838921" y="1085494"/>
                  </a:lnTo>
                  <a:lnTo>
                    <a:pt x="1832711" y="1082167"/>
                  </a:lnTo>
                  <a:lnTo>
                    <a:pt x="1825066" y="1081913"/>
                  </a:lnTo>
                  <a:lnTo>
                    <a:pt x="1817801" y="1083437"/>
                  </a:lnTo>
                  <a:lnTo>
                    <a:pt x="1812582" y="1087640"/>
                  </a:lnTo>
                  <a:lnTo>
                    <a:pt x="1809813" y="1093914"/>
                  </a:lnTo>
                  <a:lnTo>
                    <a:pt x="1809864" y="1101686"/>
                  </a:lnTo>
                  <a:lnTo>
                    <a:pt x="1811388" y="1108913"/>
                  </a:lnTo>
                  <a:lnTo>
                    <a:pt x="1815553" y="1114132"/>
                  </a:lnTo>
                  <a:lnTo>
                    <a:pt x="1821764" y="1116914"/>
                  </a:lnTo>
                  <a:lnTo>
                    <a:pt x="1829396" y="1116825"/>
                  </a:lnTo>
                  <a:lnTo>
                    <a:pt x="1835734" y="1115301"/>
                  </a:lnTo>
                  <a:lnTo>
                    <a:pt x="1841055" y="1111135"/>
                  </a:lnTo>
                  <a:lnTo>
                    <a:pt x="1844357" y="1104950"/>
                  </a:lnTo>
                  <a:lnTo>
                    <a:pt x="1844611" y="1097343"/>
                  </a:lnTo>
                  <a:close/>
                </a:path>
                <a:path w="2679065" h="3756660">
                  <a:moveTo>
                    <a:pt x="2272512" y="480199"/>
                  </a:moveTo>
                  <a:lnTo>
                    <a:pt x="2269718" y="472897"/>
                  </a:lnTo>
                  <a:lnTo>
                    <a:pt x="2264905" y="467448"/>
                  </a:lnTo>
                  <a:lnTo>
                    <a:pt x="2258479" y="464032"/>
                  </a:lnTo>
                  <a:lnTo>
                    <a:pt x="2250846" y="462851"/>
                  </a:lnTo>
                  <a:lnTo>
                    <a:pt x="2244496" y="465620"/>
                  </a:lnTo>
                  <a:lnTo>
                    <a:pt x="2239162" y="470420"/>
                  </a:lnTo>
                  <a:lnTo>
                    <a:pt x="2235860" y="476859"/>
                  </a:lnTo>
                  <a:lnTo>
                    <a:pt x="2235631" y="484543"/>
                  </a:lnTo>
                  <a:lnTo>
                    <a:pt x="2235631" y="493217"/>
                  </a:lnTo>
                  <a:lnTo>
                    <a:pt x="2246503" y="499757"/>
                  </a:lnTo>
                  <a:lnTo>
                    <a:pt x="2255177" y="499757"/>
                  </a:lnTo>
                  <a:lnTo>
                    <a:pt x="2262441" y="496989"/>
                  </a:lnTo>
                  <a:lnTo>
                    <a:pt x="2267889" y="492404"/>
                  </a:lnTo>
                  <a:lnTo>
                    <a:pt x="2271318" y="486613"/>
                  </a:lnTo>
                  <a:lnTo>
                    <a:pt x="2272512" y="480199"/>
                  </a:lnTo>
                  <a:close/>
                </a:path>
                <a:path w="2679065" h="3756660">
                  <a:moveTo>
                    <a:pt x="2350770" y="2290102"/>
                  </a:moveTo>
                  <a:lnTo>
                    <a:pt x="2348001" y="2283764"/>
                  </a:lnTo>
                  <a:lnTo>
                    <a:pt x="2343200" y="2278456"/>
                  </a:lnTo>
                  <a:lnTo>
                    <a:pt x="2336762" y="2275179"/>
                  </a:lnTo>
                  <a:lnTo>
                    <a:pt x="2329091" y="2274963"/>
                  </a:lnTo>
                  <a:lnTo>
                    <a:pt x="2320417" y="2274963"/>
                  </a:lnTo>
                  <a:lnTo>
                    <a:pt x="2313876" y="2285771"/>
                  </a:lnTo>
                  <a:lnTo>
                    <a:pt x="2313876" y="2294445"/>
                  </a:lnTo>
                  <a:lnTo>
                    <a:pt x="2316645" y="2301748"/>
                  </a:lnTo>
                  <a:lnTo>
                    <a:pt x="2321229" y="2307234"/>
                  </a:lnTo>
                  <a:lnTo>
                    <a:pt x="2327021" y="2310663"/>
                  </a:lnTo>
                  <a:lnTo>
                    <a:pt x="2333421" y="2311857"/>
                  </a:lnTo>
                  <a:lnTo>
                    <a:pt x="2340724" y="2309063"/>
                  </a:lnTo>
                  <a:lnTo>
                    <a:pt x="2346172" y="2304237"/>
                  </a:lnTo>
                  <a:lnTo>
                    <a:pt x="2349589" y="2297785"/>
                  </a:lnTo>
                  <a:lnTo>
                    <a:pt x="2350770" y="2290102"/>
                  </a:lnTo>
                  <a:close/>
                </a:path>
                <a:path w="2679065" h="3756660">
                  <a:moveTo>
                    <a:pt x="2455100" y="873379"/>
                  </a:moveTo>
                  <a:lnTo>
                    <a:pt x="2452370" y="866114"/>
                  </a:lnTo>
                  <a:lnTo>
                    <a:pt x="2447798" y="860653"/>
                  </a:lnTo>
                  <a:lnTo>
                    <a:pt x="2441994" y="857224"/>
                  </a:lnTo>
                  <a:lnTo>
                    <a:pt x="2435555" y="856030"/>
                  </a:lnTo>
                  <a:lnTo>
                    <a:pt x="2428290" y="858824"/>
                  </a:lnTo>
                  <a:lnTo>
                    <a:pt x="2422829" y="863650"/>
                  </a:lnTo>
                  <a:lnTo>
                    <a:pt x="2419400" y="870077"/>
                  </a:lnTo>
                  <a:lnTo>
                    <a:pt x="2418207" y="877709"/>
                  </a:lnTo>
                  <a:lnTo>
                    <a:pt x="2420975" y="884059"/>
                  </a:lnTo>
                  <a:lnTo>
                    <a:pt x="2425560" y="889406"/>
                  </a:lnTo>
                  <a:lnTo>
                    <a:pt x="2431351" y="892708"/>
                  </a:lnTo>
                  <a:lnTo>
                    <a:pt x="2437752" y="892924"/>
                  </a:lnTo>
                  <a:lnTo>
                    <a:pt x="2445054" y="891095"/>
                  </a:lnTo>
                  <a:lnTo>
                    <a:pt x="2450503" y="886409"/>
                  </a:lnTo>
                  <a:lnTo>
                    <a:pt x="2453919" y="880097"/>
                  </a:lnTo>
                  <a:lnTo>
                    <a:pt x="2455100" y="873379"/>
                  </a:lnTo>
                  <a:close/>
                </a:path>
                <a:path w="2679065" h="3756660">
                  <a:moveTo>
                    <a:pt x="2678887" y="1264640"/>
                  </a:moveTo>
                  <a:lnTo>
                    <a:pt x="2676131" y="1257274"/>
                  </a:lnTo>
                  <a:lnTo>
                    <a:pt x="2671330" y="1251991"/>
                  </a:lnTo>
                  <a:lnTo>
                    <a:pt x="2664891" y="1249172"/>
                  </a:lnTo>
                  <a:lnTo>
                    <a:pt x="2648407" y="1249210"/>
                  </a:lnTo>
                  <a:lnTo>
                    <a:pt x="2641866" y="1257947"/>
                  </a:lnTo>
                  <a:lnTo>
                    <a:pt x="2641866" y="1268984"/>
                  </a:lnTo>
                  <a:lnTo>
                    <a:pt x="2644635" y="1275321"/>
                  </a:lnTo>
                  <a:lnTo>
                    <a:pt x="2649232" y="1280629"/>
                  </a:lnTo>
                  <a:lnTo>
                    <a:pt x="2655062" y="1283906"/>
                  </a:lnTo>
                  <a:lnTo>
                    <a:pt x="2661551" y="1284122"/>
                  </a:lnTo>
                  <a:lnTo>
                    <a:pt x="2668854" y="1282598"/>
                  </a:lnTo>
                  <a:lnTo>
                    <a:pt x="2674302" y="1278432"/>
                  </a:lnTo>
                  <a:lnTo>
                    <a:pt x="2677706" y="1272247"/>
                  </a:lnTo>
                  <a:lnTo>
                    <a:pt x="2678887" y="1264640"/>
                  </a:lnTo>
                  <a:close/>
                </a:path>
              </a:pathLst>
            </a:custGeom>
            <a:solidFill>
              <a:srgbClr val="A9C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137791" y="1052334"/>
              <a:ext cx="2712085" cy="4451985"/>
            </a:xfrm>
            <a:custGeom>
              <a:avLst/>
              <a:gdLst/>
              <a:ahLst/>
              <a:cxnLst/>
              <a:rect l="l" t="t" r="r" b="b"/>
              <a:pathLst>
                <a:path w="2712084" h="4451985">
                  <a:moveTo>
                    <a:pt x="36880" y="4328160"/>
                  </a:moveTo>
                  <a:lnTo>
                    <a:pt x="34137" y="4320857"/>
                  </a:lnTo>
                  <a:lnTo>
                    <a:pt x="29565" y="4315409"/>
                  </a:lnTo>
                  <a:lnTo>
                    <a:pt x="23761" y="4311993"/>
                  </a:lnTo>
                  <a:lnTo>
                    <a:pt x="17360" y="4310812"/>
                  </a:lnTo>
                  <a:lnTo>
                    <a:pt x="10071" y="4313580"/>
                  </a:lnTo>
                  <a:lnTo>
                    <a:pt x="4610" y="4318393"/>
                  </a:lnTo>
                  <a:lnTo>
                    <a:pt x="1193" y="4324845"/>
                  </a:lnTo>
                  <a:lnTo>
                    <a:pt x="0" y="4332490"/>
                  </a:lnTo>
                  <a:lnTo>
                    <a:pt x="2743" y="4338828"/>
                  </a:lnTo>
                  <a:lnTo>
                    <a:pt x="7327" y="4344149"/>
                  </a:lnTo>
                  <a:lnTo>
                    <a:pt x="13119" y="4347451"/>
                  </a:lnTo>
                  <a:lnTo>
                    <a:pt x="19532" y="4347705"/>
                  </a:lnTo>
                  <a:lnTo>
                    <a:pt x="26809" y="4345876"/>
                  </a:lnTo>
                  <a:lnTo>
                    <a:pt x="32270" y="4341190"/>
                  </a:lnTo>
                  <a:lnTo>
                    <a:pt x="35699" y="4334865"/>
                  </a:lnTo>
                  <a:lnTo>
                    <a:pt x="36880" y="4328160"/>
                  </a:lnTo>
                  <a:close/>
                </a:path>
                <a:path w="2712084" h="4451985">
                  <a:moveTo>
                    <a:pt x="143370" y="4262882"/>
                  </a:moveTo>
                  <a:lnTo>
                    <a:pt x="140589" y="4255579"/>
                  </a:lnTo>
                  <a:lnTo>
                    <a:pt x="135775" y="4250131"/>
                  </a:lnTo>
                  <a:lnTo>
                    <a:pt x="129336" y="4246715"/>
                  </a:lnTo>
                  <a:lnTo>
                    <a:pt x="121678" y="4245534"/>
                  </a:lnTo>
                  <a:lnTo>
                    <a:pt x="115328" y="4248264"/>
                  </a:lnTo>
                  <a:lnTo>
                    <a:pt x="110007" y="4252823"/>
                  </a:lnTo>
                  <a:lnTo>
                    <a:pt x="106718" y="4258615"/>
                  </a:lnTo>
                  <a:lnTo>
                    <a:pt x="106489" y="4265015"/>
                  </a:lnTo>
                  <a:lnTo>
                    <a:pt x="108318" y="4272331"/>
                  </a:lnTo>
                  <a:lnTo>
                    <a:pt x="112991" y="4277804"/>
                  </a:lnTo>
                  <a:lnTo>
                    <a:pt x="119303" y="4281246"/>
                  </a:lnTo>
                  <a:lnTo>
                    <a:pt x="126009" y="4282440"/>
                  </a:lnTo>
                  <a:lnTo>
                    <a:pt x="133299" y="4279671"/>
                  </a:lnTo>
                  <a:lnTo>
                    <a:pt x="138760" y="4275086"/>
                  </a:lnTo>
                  <a:lnTo>
                    <a:pt x="142176" y="4269295"/>
                  </a:lnTo>
                  <a:lnTo>
                    <a:pt x="143370" y="4262882"/>
                  </a:lnTo>
                  <a:close/>
                </a:path>
                <a:path w="2712084" h="4451985">
                  <a:moveTo>
                    <a:pt x="314960" y="332460"/>
                  </a:moveTo>
                  <a:lnTo>
                    <a:pt x="312166" y="326123"/>
                  </a:lnTo>
                  <a:lnTo>
                    <a:pt x="307340" y="320789"/>
                  </a:lnTo>
                  <a:lnTo>
                    <a:pt x="300901" y="317500"/>
                  </a:lnTo>
                  <a:lnTo>
                    <a:pt x="293243" y="317233"/>
                  </a:lnTo>
                  <a:lnTo>
                    <a:pt x="286905" y="318770"/>
                  </a:lnTo>
                  <a:lnTo>
                    <a:pt x="281584" y="322935"/>
                  </a:lnTo>
                  <a:lnTo>
                    <a:pt x="278295" y="329145"/>
                  </a:lnTo>
                  <a:lnTo>
                    <a:pt x="278053" y="336791"/>
                  </a:lnTo>
                  <a:lnTo>
                    <a:pt x="279882" y="344055"/>
                  </a:lnTo>
                  <a:lnTo>
                    <a:pt x="284568" y="349275"/>
                  </a:lnTo>
                  <a:lnTo>
                    <a:pt x="290868" y="352056"/>
                  </a:lnTo>
                  <a:lnTo>
                    <a:pt x="297586" y="352005"/>
                  </a:lnTo>
                  <a:lnTo>
                    <a:pt x="304876" y="350481"/>
                  </a:lnTo>
                  <a:lnTo>
                    <a:pt x="310337" y="346316"/>
                  </a:lnTo>
                  <a:lnTo>
                    <a:pt x="313766" y="340093"/>
                  </a:lnTo>
                  <a:lnTo>
                    <a:pt x="314960" y="332460"/>
                  </a:lnTo>
                  <a:close/>
                </a:path>
                <a:path w="2712084" h="4451985">
                  <a:moveTo>
                    <a:pt x="330365" y="1616633"/>
                  </a:moveTo>
                  <a:lnTo>
                    <a:pt x="310591" y="1592541"/>
                  </a:lnTo>
                  <a:lnTo>
                    <a:pt x="304253" y="1595335"/>
                  </a:lnTo>
                  <a:lnTo>
                    <a:pt x="298932" y="1600161"/>
                  </a:lnTo>
                  <a:lnTo>
                    <a:pt x="295643" y="1606588"/>
                  </a:lnTo>
                  <a:lnTo>
                    <a:pt x="295414" y="1614220"/>
                  </a:lnTo>
                  <a:lnTo>
                    <a:pt x="296938" y="1620596"/>
                  </a:lnTo>
                  <a:lnTo>
                    <a:pt x="301104" y="1625993"/>
                  </a:lnTo>
                  <a:lnTo>
                    <a:pt x="307314" y="1629371"/>
                  </a:lnTo>
                  <a:lnTo>
                    <a:pt x="314960" y="1629664"/>
                  </a:lnTo>
                  <a:lnTo>
                    <a:pt x="322313" y="1627797"/>
                  </a:lnTo>
                  <a:lnTo>
                    <a:pt x="327571" y="1623021"/>
                  </a:lnTo>
                  <a:lnTo>
                    <a:pt x="330365" y="1616633"/>
                  </a:lnTo>
                  <a:close/>
                </a:path>
                <a:path w="2712084" h="4451985">
                  <a:moveTo>
                    <a:pt x="445452" y="836549"/>
                  </a:moveTo>
                  <a:lnTo>
                    <a:pt x="442696" y="829271"/>
                  </a:lnTo>
                  <a:lnTo>
                    <a:pt x="438048" y="824039"/>
                  </a:lnTo>
                  <a:lnTo>
                    <a:pt x="432193" y="821245"/>
                  </a:lnTo>
                  <a:lnTo>
                    <a:pt x="425754" y="821334"/>
                  </a:lnTo>
                  <a:lnTo>
                    <a:pt x="418465" y="822858"/>
                  </a:lnTo>
                  <a:lnTo>
                    <a:pt x="413004" y="827024"/>
                  </a:lnTo>
                  <a:lnTo>
                    <a:pt x="409600" y="833247"/>
                  </a:lnTo>
                  <a:lnTo>
                    <a:pt x="408419" y="840879"/>
                  </a:lnTo>
                  <a:lnTo>
                    <a:pt x="411175" y="847217"/>
                  </a:lnTo>
                  <a:lnTo>
                    <a:pt x="415975" y="852538"/>
                  </a:lnTo>
                  <a:lnTo>
                    <a:pt x="422414" y="855814"/>
                  </a:lnTo>
                  <a:lnTo>
                    <a:pt x="430098" y="856030"/>
                  </a:lnTo>
                  <a:lnTo>
                    <a:pt x="438759" y="856030"/>
                  </a:lnTo>
                  <a:lnTo>
                    <a:pt x="445452" y="847356"/>
                  </a:lnTo>
                  <a:lnTo>
                    <a:pt x="445452" y="836549"/>
                  </a:lnTo>
                  <a:close/>
                </a:path>
                <a:path w="2712084" h="4451985">
                  <a:moveTo>
                    <a:pt x="490994" y="21755"/>
                  </a:moveTo>
                  <a:lnTo>
                    <a:pt x="489470" y="14478"/>
                  </a:lnTo>
                  <a:lnTo>
                    <a:pt x="485317" y="9232"/>
                  </a:lnTo>
                  <a:lnTo>
                    <a:pt x="479132" y="6451"/>
                  </a:lnTo>
                  <a:lnTo>
                    <a:pt x="471525" y="6540"/>
                  </a:lnTo>
                  <a:lnTo>
                    <a:pt x="464261" y="8064"/>
                  </a:lnTo>
                  <a:lnTo>
                    <a:pt x="459016" y="12230"/>
                  </a:lnTo>
                  <a:lnTo>
                    <a:pt x="456234" y="18440"/>
                  </a:lnTo>
                  <a:lnTo>
                    <a:pt x="456323" y="26085"/>
                  </a:lnTo>
                  <a:lnTo>
                    <a:pt x="457847" y="32423"/>
                  </a:lnTo>
                  <a:lnTo>
                    <a:pt x="462013" y="37744"/>
                  </a:lnTo>
                  <a:lnTo>
                    <a:pt x="468223" y="41008"/>
                  </a:lnTo>
                  <a:lnTo>
                    <a:pt x="475869" y="41224"/>
                  </a:lnTo>
                  <a:lnTo>
                    <a:pt x="482193" y="39700"/>
                  </a:lnTo>
                  <a:lnTo>
                    <a:pt x="487514" y="35547"/>
                  </a:lnTo>
                  <a:lnTo>
                    <a:pt x="490778" y="29349"/>
                  </a:lnTo>
                  <a:lnTo>
                    <a:pt x="490994" y="21755"/>
                  </a:lnTo>
                  <a:close/>
                </a:path>
                <a:path w="2712084" h="4451985">
                  <a:moveTo>
                    <a:pt x="503999" y="189052"/>
                  </a:moveTo>
                  <a:lnTo>
                    <a:pt x="502475" y="181737"/>
                  </a:lnTo>
                  <a:lnTo>
                    <a:pt x="498322" y="176263"/>
                  </a:lnTo>
                  <a:lnTo>
                    <a:pt x="492137" y="172821"/>
                  </a:lnTo>
                  <a:lnTo>
                    <a:pt x="484530" y="171627"/>
                  </a:lnTo>
                  <a:lnTo>
                    <a:pt x="477266" y="174421"/>
                  </a:lnTo>
                  <a:lnTo>
                    <a:pt x="472059" y="179247"/>
                  </a:lnTo>
                  <a:lnTo>
                    <a:pt x="469277" y="185699"/>
                  </a:lnTo>
                  <a:lnTo>
                    <a:pt x="469328" y="202057"/>
                  </a:lnTo>
                  <a:lnTo>
                    <a:pt x="477989" y="208521"/>
                  </a:lnTo>
                  <a:lnTo>
                    <a:pt x="488873" y="208521"/>
                  </a:lnTo>
                  <a:lnTo>
                    <a:pt x="495198" y="205803"/>
                  </a:lnTo>
                  <a:lnTo>
                    <a:pt x="500519" y="201244"/>
                  </a:lnTo>
                  <a:lnTo>
                    <a:pt x="503783" y="195453"/>
                  </a:lnTo>
                  <a:lnTo>
                    <a:pt x="503999" y="189052"/>
                  </a:lnTo>
                  <a:close/>
                </a:path>
                <a:path w="2712084" h="4451985">
                  <a:moveTo>
                    <a:pt x="517080" y="743051"/>
                  </a:moveTo>
                  <a:lnTo>
                    <a:pt x="515251" y="735736"/>
                  </a:lnTo>
                  <a:lnTo>
                    <a:pt x="510565" y="730262"/>
                  </a:lnTo>
                  <a:lnTo>
                    <a:pt x="504253" y="726821"/>
                  </a:lnTo>
                  <a:lnTo>
                    <a:pt x="497535" y="725627"/>
                  </a:lnTo>
                  <a:lnTo>
                    <a:pt x="490245" y="728433"/>
                  </a:lnTo>
                  <a:lnTo>
                    <a:pt x="484797" y="733259"/>
                  </a:lnTo>
                  <a:lnTo>
                    <a:pt x="481380" y="739711"/>
                  </a:lnTo>
                  <a:lnTo>
                    <a:pt x="480199" y="747382"/>
                  </a:lnTo>
                  <a:lnTo>
                    <a:pt x="482955" y="753719"/>
                  </a:lnTo>
                  <a:lnTo>
                    <a:pt x="487756" y="759040"/>
                  </a:lnTo>
                  <a:lnTo>
                    <a:pt x="494195" y="762317"/>
                  </a:lnTo>
                  <a:lnTo>
                    <a:pt x="501878" y="762533"/>
                  </a:lnTo>
                  <a:lnTo>
                    <a:pt x="508203" y="760704"/>
                  </a:lnTo>
                  <a:lnTo>
                    <a:pt x="513524" y="756043"/>
                  </a:lnTo>
                  <a:lnTo>
                    <a:pt x="516826" y="749757"/>
                  </a:lnTo>
                  <a:lnTo>
                    <a:pt x="517080" y="743051"/>
                  </a:lnTo>
                  <a:close/>
                </a:path>
                <a:path w="2712084" h="4451985">
                  <a:moveTo>
                    <a:pt x="788644" y="180301"/>
                  </a:moveTo>
                  <a:lnTo>
                    <a:pt x="787107" y="173037"/>
                  </a:lnTo>
                  <a:lnTo>
                    <a:pt x="782916" y="167576"/>
                  </a:lnTo>
                  <a:lnTo>
                    <a:pt x="776706" y="164147"/>
                  </a:lnTo>
                  <a:lnTo>
                    <a:pt x="769099" y="162953"/>
                  </a:lnTo>
                  <a:lnTo>
                    <a:pt x="761834" y="165747"/>
                  </a:lnTo>
                  <a:lnTo>
                    <a:pt x="756615" y="170573"/>
                  </a:lnTo>
                  <a:lnTo>
                    <a:pt x="753833" y="177038"/>
                  </a:lnTo>
                  <a:lnTo>
                    <a:pt x="753884" y="184708"/>
                  </a:lnTo>
                  <a:lnTo>
                    <a:pt x="755408" y="191046"/>
                  </a:lnTo>
                  <a:lnTo>
                    <a:pt x="759574" y="196367"/>
                  </a:lnTo>
                  <a:lnTo>
                    <a:pt x="765784" y="199631"/>
                  </a:lnTo>
                  <a:lnTo>
                    <a:pt x="773430" y="199847"/>
                  </a:lnTo>
                  <a:lnTo>
                    <a:pt x="779767" y="198031"/>
                  </a:lnTo>
                  <a:lnTo>
                    <a:pt x="785088" y="193357"/>
                  </a:lnTo>
                  <a:lnTo>
                    <a:pt x="788377" y="187045"/>
                  </a:lnTo>
                  <a:lnTo>
                    <a:pt x="788644" y="180301"/>
                  </a:lnTo>
                  <a:close/>
                </a:path>
                <a:path w="2712084" h="4451985">
                  <a:moveTo>
                    <a:pt x="930046" y="395312"/>
                  </a:moveTo>
                  <a:lnTo>
                    <a:pt x="910310" y="371487"/>
                  </a:lnTo>
                  <a:lnTo>
                    <a:pt x="903033" y="374256"/>
                  </a:lnTo>
                  <a:lnTo>
                    <a:pt x="897801" y="378841"/>
                  </a:lnTo>
                  <a:lnTo>
                    <a:pt x="895019" y="384632"/>
                  </a:lnTo>
                  <a:lnTo>
                    <a:pt x="895096" y="391033"/>
                  </a:lnTo>
                  <a:lnTo>
                    <a:pt x="896620" y="398335"/>
                  </a:lnTo>
                  <a:lnTo>
                    <a:pt x="900798" y="403796"/>
                  </a:lnTo>
                  <a:lnTo>
                    <a:pt x="906995" y="407200"/>
                  </a:lnTo>
                  <a:lnTo>
                    <a:pt x="914641" y="408381"/>
                  </a:lnTo>
                  <a:lnTo>
                    <a:pt x="921994" y="405663"/>
                  </a:lnTo>
                  <a:lnTo>
                    <a:pt x="927252" y="401104"/>
                  </a:lnTo>
                  <a:lnTo>
                    <a:pt x="930046" y="395312"/>
                  </a:lnTo>
                  <a:close/>
                </a:path>
                <a:path w="2712084" h="4451985">
                  <a:moveTo>
                    <a:pt x="1149235" y="710488"/>
                  </a:moveTo>
                  <a:lnTo>
                    <a:pt x="1147419" y="704113"/>
                  </a:lnTo>
                  <a:lnTo>
                    <a:pt x="1142758" y="698779"/>
                  </a:lnTo>
                  <a:lnTo>
                    <a:pt x="1136472" y="695490"/>
                  </a:lnTo>
                  <a:lnTo>
                    <a:pt x="1129766" y="695274"/>
                  </a:lnTo>
                  <a:lnTo>
                    <a:pt x="1122476" y="697103"/>
                  </a:lnTo>
                  <a:lnTo>
                    <a:pt x="1117028" y="701802"/>
                  </a:lnTo>
                  <a:lnTo>
                    <a:pt x="1113612" y="708113"/>
                  </a:lnTo>
                  <a:lnTo>
                    <a:pt x="1112431" y="714819"/>
                  </a:lnTo>
                  <a:lnTo>
                    <a:pt x="1115187" y="722096"/>
                  </a:lnTo>
                  <a:lnTo>
                    <a:pt x="1119987" y="727544"/>
                  </a:lnTo>
                  <a:lnTo>
                    <a:pt x="1126426" y="730986"/>
                  </a:lnTo>
                  <a:lnTo>
                    <a:pt x="1134110" y="732167"/>
                  </a:lnTo>
                  <a:lnTo>
                    <a:pt x="1140434" y="729373"/>
                  </a:lnTo>
                  <a:lnTo>
                    <a:pt x="1145755" y="724560"/>
                  </a:lnTo>
                  <a:lnTo>
                    <a:pt x="1149019" y="718121"/>
                  </a:lnTo>
                  <a:lnTo>
                    <a:pt x="1149235" y="710488"/>
                  </a:lnTo>
                  <a:close/>
                </a:path>
                <a:path w="2712084" h="4451985">
                  <a:moveTo>
                    <a:pt x="1190726" y="22885"/>
                  </a:moveTo>
                  <a:lnTo>
                    <a:pt x="1171143" y="0"/>
                  </a:lnTo>
                  <a:lnTo>
                    <a:pt x="1164717" y="1828"/>
                  </a:lnTo>
                  <a:lnTo>
                    <a:pt x="1159357" y="6515"/>
                  </a:lnTo>
                  <a:lnTo>
                    <a:pt x="1156042" y="12827"/>
                  </a:lnTo>
                  <a:lnTo>
                    <a:pt x="1155776" y="19545"/>
                  </a:lnTo>
                  <a:lnTo>
                    <a:pt x="1157312" y="26847"/>
                  </a:lnTo>
                  <a:lnTo>
                    <a:pt x="1161491" y="32296"/>
                  </a:lnTo>
                  <a:lnTo>
                    <a:pt x="1167739" y="35712"/>
                  </a:lnTo>
                  <a:lnTo>
                    <a:pt x="1175473" y="36893"/>
                  </a:lnTo>
                  <a:lnTo>
                    <a:pt x="1182738" y="34137"/>
                  </a:lnTo>
                  <a:lnTo>
                    <a:pt x="1187958" y="29337"/>
                  </a:lnTo>
                  <a:lnTo>
                    <a:pt x="1190726" y="22885"/>
                  </a:lnTo>
                  <a:close/>
                </a:path>
                <a:path w="2712084" h="4451985">
                  <a:moveTo>
                    <a:pt x="1292809" y="4421505"/>
                  </a:moveTo>
                  <a:lnTo>
                    <a:pt x="1281785" y="4414964"/>
                  </a:lnTo>
                  <a:lnTo>
                    <a:pt x="1273111" y="4414964"/>
                  </a:lnTo>
                  <a:lnTo>
                    <a:pt x="1265821" y="4417733"/>
                  </a:lnTo>
                  <a:lnTo>
                    <a:pt x="1260373" y="4422318"/>
                  </a:lnTo>
                  <a:lnTo>
                    <a:pt x="1256957" y="4428109"/>
                  </a:lnTo>
                  <a:lnTo>
                    <a:pt x="1255776" y="4434522"/>
                  </a:lnTo>
                  <a:lnTo>
                    <a:pt x="1258531" y="4441812"/>
                  </a:lnTo>
                  <a:lnTo>
                    <a:pt x="1263332" y="4447273"/>
                  </a:lnTo>
                  <a:lnTo>
                    <a:pt x="1269771" y="4450689"/>
                  </a:lnTo>
                  <a:lnTo>
                    <a:pt x="1277454" y="4451870"/>
                  </a:lnTo>
                  <a:lnTo>
                    <a:pt x="1283817" y="4449102"/>
                  </a:lnTo>
                  <a:lnTo>
                    <a:pt x="1289202" y="4444301"/>
                  </a:lnTo>
                  <a:lnTo>
                    <a:pt x="1292555" y="4437862"/>
                  </a:lnTo>
                  <a:lnTo>
                    <a:pt x="1292809" y="4430179"/>
                  </a:lnTo>
                  <a:lnTo>
                    <a:pt x="1292809" y="4421505"/>
                  </a:lnTo>
                  <a:close/>
                </a:path>
                <a:path w="2712084" h="4451985">
                  <a:moveTo>
                    <a:pt x="1392669" y="413905"/>
                  </a:moveTo>
                  <a:lnTo>
                    <a:pt x="1373111" y="391033"/>
                  </a:lnTo>
                  <a:lnTo>
                    <a:pt x="1366774" y="392874"/>
                  </a:lnTo>
                  <a:lnTo>
                    <a:pt x="1361452" y="397560"/>
                  </a:lnTo>
                  <a:lnTo>
                    <a:pt x="1358163" y="403872"/>
                  </a:lnTo>
                  <a:lnTo>
                    <a:pt x="1357909" y="410591"/>
                  </a:lnTo>
                  <a:lnTo>
                    <a:pt x="1359433" y="417893"/>
                  </a:lnTo>
                  <a:lnTo>
                    <a:pt x="1363599" y="423341"/>
                  </a:lnTo>
                  <a:lnTo>
                    <a:pt x="1369809" y="426758"/>
                  </a:lnTo>
                  <a:lnTo>
                    <a:pt x="1377442" y="427939"/>
                  </a:lnTo>
                  <a:lnTo>
                    <a:pt x="1384681" y="425170"/>
                  </a:lnTo>
                  <a:lnTo>
                    <a:pt x="1389888" y="420344"/>
                  </a:lnTo>
                  <a:lnTo>
                    <a:pt x="1392669" y="413905"/>
                  </a:lnTo>
                  <a:close/>
                </a:path>
                <a:path w="2712084" h="4451985">
                  <a:moveTo>
                    <a:pt x="1407795" y="906005"/>
                  </a:moveTo>
                  <a:lnTo>
                    <a:pt x="1405039" y="899629"/>
                  </a:lnTo>
                  <a:lnTo>
                    <a:pt x="1400238" y="894295"/>
                  </a:lnTo>
                  <a:lnTo>
                    <a:pt x="1393786" y="891006"/>
                  </a:lnTo>
                  <a:lnTo>
                    <a:pt x="1386116" y="890790"/>
                  </a:lnTo>
                  <a:lnTo>
                    <a:pt x="1379778" y="892619"/>
                  </a:lnTo>
                  <a:lnTo>
                    <a:pt x="1374457" y="897293"/>
                  </a:lnTo>
                  <a:lnTo>
                    <a:pt x="1371168" y="903605"/>
                  </a:lnTo>
                  <a:lnTo>
                    <a:pt x="1370914" y="910348"/>
                  </a:lnTo>
                  <a:lnTo>
                    <a:pt x="1372743" y="917613"/>
                  </a:lnTo>
                  <a:lnTo>
                    <a:pt x="1377429" y="923074"/>
                  </a:lnTo>
                  <a:lnTo>
                    <a:pt x="1383741" y="926503"/>
                  </a:lnTo>
                  <a:lnTo>
                    <a:pt x="1390446" y="927696"/>
                  </a:lnTo>
                  <a:lnTo>
                    <a:pt x="1397749" y="924890"/>
                  </a:lnTo>
                  <a:lnTo>
                    <a:pt x="1403197" y="920076"/>
                  </a:lnTo>
                  <a:lnTo>
                    <a:pt x="1406613" y="913650"/>
                  </a:lnTo>
                  <a:lnTo>
                    <a:pt x="1407795" y="906005"/>
                  </a:lnTo>
                  <a:close/>
                </a:path>
                <a:path w="2712084" h="4451985">
                  <a:moveTo>
                    <a:pt x="1605584" y="577888"/>
                  </a:moveTo>
                  <a:lnTo>
                    <a:pt x="1602841" y="571550"/>
                  </a:lnTo>
                  <a:lnTo>
                    <a:pt x="1598256" y="566229"/>
                  </a:lnTo>
                  <a:lnTo>
                    <a:pt x="1592453" y="562927"/>
                  </a:lnTo>
                  <a:lnTo>
                    <a:pt x="1586039" y="562673"/>
                  </a:lnTo>
                  <a:lnTo>
                    <a:pt x="1578775" y="564502"/>
                  </a:lnTo>
                  <a:lnTo>
                    <a:pt x="1573314" y="569188"/>
                  </a:lnTo>
                  <a:lnTo>
                    <a:pt x="1569885" y="575513"/>
                  </a:lnTo>
                  <a:lnTo>
                    <a:pt x="1568691" y="582218"/>
                  </a:lnTo>
                  <a:lnTo>
                    <a:pt x="1571459" y="589521"/>
                  </a:lnTo>
                  <a:lnTo>
                    <a:pt x="1576044" y="594969"/>
                  </a:lnTo>
                  <a:lnTo>
                    <a:pt x="1581835" y="598385"/>
                  </a:lnTo>
                  <a:lnTo>
                    <a:pt x="1588236" y="599567"/>
                  </a:lnTo>
                  <a:lnTo>
                    <a:pt x="1595539" y="596811"/>
                  </a:lnTo>
                  <a:lnTo>
                    <a:pt x="1600987" y="592010"/>
                  </a:lnTo>
                  <a:lnTo>
                    <a:pt x="1604403" y="585558"/>
                  </a:lnTo>
                  <a:lnTo>
                    <a:pt x="1605584" y="577888"/>
                  </a:lnTo>
                  <a:close/>
                </a:path>
                <a:path w="2712084" h="4451985">
                  <a:moveTo>
                    <a:pt x="1633791" y="160820"/>
                  </a:moveTo>
                  <a:lnTo>
                    <a:pt x="1630997" y="153517"/>
                  </a:lnTo>
                  <a:lnTo>
                    <a:pt x="1626184" y="148069"/>
                  </a:lnTo>
                  <a:lnTo>
                    <a:pt x="1619758" y="144653"/>
                  </a:lnTo>
                  <a:lnTo>
                    <a:pt x="1612125" y="143471"/>
                  </a:lnTo>
                  <a:lnTo>
                    <a:pt x="1605775" y="146227"/>
                  </a:lnTo>
                  <a:lnTo>
                    <a:pt x="1600441" y="151041"/>
                  </a:lnTo>
                  <a:lnTo>
                    <a:pt x="1597139" y="157480"/>
                  </a:lnTo>
                  <a:lnTo>
                    <a:pt x="1596910" y="165163"/>
                  </a:lnTo>
                  <a:lnTo>
                    <a:pt x="1598739" y="171488"/>
                  </a:lnTo>
                  <a:lnTo>
                    <a:pt x="1603425" y="176809"/>
                  </a:lnTo>
                  <a:lnTo>
                    <a:pt x="1609737" y="180086"/>
                  </a:lnTo>
                  <a:lnTo>
                    <a:pt x="1616456" y="180301"/>
                  </a:lnTo>
                  <a:lnTo>
                    <a:pt x="1623720" y="178473"/>
                  </a:lnTo>
                  <a:lnTo>
                    <a:pt x="1629168" y="173812"/>
                  </a:lnTo>
                  <a:lnTo>
                    <a:pt x="1632597" y="167525"/>
                  </a:lnTo>
                  <a:lnTo>
                    <a:pt x="1633791" y="160820"/>
                  </a:lnTo>
                  <a:close/>
                </a:path>
                <a:path w="2712084" h="4451985">
                  <a:moveTo>
                    <a:pt x="1733791" y="19545"/>
                  </a:moveTo>
                  <a:lnTo>
                    <a:pt x="1730984" y="12242"/>
                  </a:lnTo>
                  <a:lnTo>
                    <a:pt x="1726171" y="6794"/>
                  </a:lnTo>
                  <a:lnTo>
                    <a:pt x="1719719" y="3378"/>
                  </a:lnTo>
                  <a:lnTo>
                    <a:pt x="1712036" y="2197"/>
                  </a:lnTo>
                  <a:lnTo>
                    <a:pt x="1706016" y="4953"/>
                  </a:lnTo>
                  <a:lnTo>
                    <a:pt x="1701228" y="9766"/>
                  </a:lnTo>
                  <a:lnTo>
                    <a:pt x="1698053" y="16205"/>
                  </a:lnTo>
                  <a:lnTo>
                    <a:pt x="1696910" y="23888"/>
                  </a:lnTo>
                  <a:lnTo>
                    <a:pt x="1699031" y="32550"/>
                  </a:lnTo>
                  <a:lnTo>
                    <a:pt x="1707705" y="39103"/>
                  </a:lnTo>
                  <a:lnTo>
                    <a:pt x="1716379" y="39103"/>
                  </a:lnTo>
                  <a:lnTo>
                    <a:pt x="1723682" y="36334"/>
                  </a:lnTo>
                  <a:lnTo>
                    <a:pt x="1729155" y="31750"/>
                  </a:lnTo>
                  <a:lnTo>
                    <a:pt x="1732597" y="25946"/>
                  </a:lnTo>
                  <a:lnTo>
                    <a:pt x="1733791" y="19545"/>
                  </a:lnTo>
                  <a:close/>
                </a:path>
                <a:path w="2712084" h="4451985">
                  <a:moveTo>
                    <a:pt x="1851126" y="384568"/>
                  </a:moveTo>
                  <a:lnTo>
                    <a:pt x="1848332" y="378193"/>
                  </a:lnTo>
                  <a:lnTo>
                    <a:pt x="1843506" y="372859"/>
                  </a:lnTo>
                  <a:lnTo>
                    <a:pt x="1837055" y="369570"/>
                  </a:lnTo>
                  <a:lnTo>
                    <a:pt x="1829384" y="369354"/>
                  </a:lnTo>
                  <a:lnTo>
                    <a:pt x="1820710" y="369354"/>
                  </a:lnTo>
                  <a:lnTo>
                    <a:pt x="1814245" y="380161"/>
                  </a:lnTo>
                  <a:lnTo>
                    <a:pt x="1814245" y="388912"/>
                  </a:lnTo>
                  <a:lnTo>
                    <a:pt x="1816963" y="396138"/>
                  </a:lnTo>
                  <a:lnTo>
                    <a:pt x="1821522" y="401358"/>
                  </a:lnTo>
                  <a:lnTo>
                    <a:pt x="1827314" y="404126"/>
                  </a:lnTo>
                  <a:lnTo>
                    <a:pt x="1833714" y="404050"/>
                  </a:lnTo>
                  <a:lnTo>
                    <a:pt x="1841017" y="402526"/>
                  </a:lnTo>
                  <a:lnTo>
                    <a:pt x="1846491" y="398360"/>
                  </a:lnTo>
                  <a:lnTo>
                    <a:pt x="1849932" y="392176"/>
                  </a:lnTo>
                  <a:lnTo>
                    <a:pt x="1851126" y="384568"/>
                  </a:lnTo>
                  <a:close/>
                </a:path>
                <a:path w="2712084" h="4451985">
                  <a:moveTo>
                    <a:pt x="1979256" y="738644"/>
                  </a:moveTo>
                  <a:lnTo>
                    <a:pt x="1976539" y="731367"/>
                  </a:lnTo>
                  <a:lnTo>
                    <a:pt x="1971967" y="725919"/>
                  </a:lnTo>
                  <a:lnTo>
                    <a:pt x="1966163" y="722490"/>
                  </a:lnTo>
                  <a:lnTo>
                    <a:pt x="1959724" y="721296"/>
                  </a:lnTo>
                  <a:lnTo>
                    <a:pt x="1952447" y="724090"/>
                  </a:lnTo>
                  <a:lnTo>
                    <a:pt x="1946998" y="728916"/>
                  </a:lnTo>
                  <a:lnTo>
                    <a:pt x="1943569" y="735368"/>
                  </a:lnTo>
                  <a:lnTo>
                    <a:pt x="1942376" y="743051"/>
                  </a:lnTo>
                  <a:lnTo>
                    <a:pt x="1945182" y="749388"/>
                  </a:lnTo>
                  <a:lnTo>
                    <a:pt x="1949996" y="754697"/>
                  </a:lnTo>
                  <a:lnTo>
                    <a:pt x="1956447" y="757974"/>
                  </a:lnTo>
                  <a:lnTo>
                    <a:pt x="1964131" y="758190"/>
                  </a:lnTo>
                  <a:lnTo>
                    <a:pt x="1972792" y="758190"/>
                  </a:lnTo>
                  <a:lnTo>
                    <a:pt x="1979256" y="747382"/>
                  </a:lnTo>
                  <a:lnTo>
                    <a:pt x="1979256" y="738644"/>
                  </a:lnTo>
                  <a:close/>
                </a:path>
                <a:path w="2712084" h="4451985">
                  <a:moveTo>
                    <a:pt x="1998802" y="1175473"/>
                  </a:moveTo>
                  <a:lnTo>
                    <a:pt x="1996008" y="1168171"/>
                  </a:lnTo>
                  <a:lnTo>
                    <a:pt x="1991194" y="1162723"/>
                  </a:lnTo>
                  <a:lnTo>
                    <a:pt x="1984768" y="1159306"/>
                  </a:lnTo>
                  <a:lnTo>
                    <a:pt x="1977136" y="1158125"/>
                  </a:lnTo>
                  <a:lnTo>
                    <a:pt x="1970786" y="1160894"/>
                  </a:lnTo>
                  <a:lnTo>
                    <a:pt x="1965452" y="1165694"/>
                  </a:lnTo>
                  <a:lnTo>
                    <a:pt x="1962150" y="1172133"/>
                  </a:lnTo>
                  <a:lnTo>
                    <a:pt x="1961921" y="1179817"/>
                  </a:lnTo>
                  <a:lnTo>
                    <a:pt x="1961921" y="1188491"/>
                  </a:lnTo>
                  <a:lnTo>
                    <a:pt x="1972792" y="1195031"/>
                  </a:lnTo>
                  <a:lnTo>
                    <a:pt x="1981466" y="1195031"/>
                  </a:lnTo>
                  <a:lnTo>
                    <a:pt x="1988731" y="1192263"/>
                  </a:lnTo>
                  <a:lnTo>
                    <a:pt x="1994179" y="1187678"/>
                  </a:lnTo>
                  <a:lnTo>
                    <a:pt x="1997608" y="1181887"/>
                  </a:lnTo>
                  <a:lnTo>
                    <a:pt x="1998802" y="1175473"/>
                  </a:lnTo>
                  <a:close/>
                </a:path>
                <a:path w="2712084" h="4451985">
                  <a:moveTo>
                    <a:pt x="2124811" y="21755"/>
                  </a:moveTo>
                  <a:lnTo>
                    <a:pt x="2122970" y="14478"/>
                  </a:lnTo>
                  <a:lnTo>
                    <a:pt x="2118283" y="9232"/>
                  </a:lnTo>
                  <a:lnTo>
                    <a:pt x="2111984" y="6451"/>
                  </a:lnTo>
                  <a:lnTo>
                    <a:pt x="2105266" y="6540"/>
                  </a:lnTo>
                  <a:lnTo>
                    <a:pt x="2098001" y="8064"/>
                  </a:lnTo>
                  <a:lnTo>
                    <a:pt x="2092540" y="12230"/>
                  </a:lnTo>
                  <a:lnTo>
                    <a:pt x="2089111" y="18440"/>
                  </a:lnTo>
                  <a:lnTo>
                    <a:pt x="2087930" y="26085"/>
                  </a:lnTo>
                  <a:lnTo>
                    <a:pt x="2090724" y="32423"/>
                  </a:lnTo>
                  <a:lnTo>
                    <a:pt x="2095538" y="37744"/>
                  </a:lnTo>
                  <a:lnTo>
                    <a:pt x="2101964" y="41008"/>
                  </a:lnTo>
                  <a:lnTo>
                    <a:pt x="2109597" y="41224"/>
                  </a:lnTo>
                  <a:lnTo>
                    <a:pt x="2115947" y="39700"/>
                  </a:lnTo>
                  <a:lnTo>
                    <a:pt x="2121281" y="35547"/>
                  </a:lnTo>
                  <a:lnTo>
                    <a:pt x="2124583" y="29349"/>
                  </a:lnTo>
                  <a:lnTo>
                    <a:pt x="2124811" y="21755"/>
                  </a:lnTo>
                  <a:close/>
                </a:path>
                <a:path w="2712084" h="4451985">
                  <a:moveTo>
                    <a:pt x="2181390" y="1568653"/>
                  </a:moveTo>
                  <a:lnTo>
                    <a:pt x="2178659" y="1561388"/>
                  </a:lnTo>
                  <a:lnTo>
                    <a:pt x="2174087" y="1555927"/>
                  </a:lnTo>
                  <a:lnTo>
                    <a:pt x="2168283" y="1552498"/>
                  </a:lnTo>
                  <a:lnTo>
                    <a:pt x="2161844" y="1551305"/>
                  </a:lnTo>
                  <a:lnTo>
                    <a:pt x="2154580" y="1554099"/>
                  </a:lnTo>
                  <a:lnTo>
                    <a:pt x="2149119" y="1558925"/>
                  </a:lnTo>
                  <a:lnTo>
                    <a:pt x="2145690" y="1565351"/>
                  </a:lnTo>
                  <a:lnTo>
                    <a:pt x="2144496" y="1572983"/>
                  </a:lnTo>
                  <a:lnTo>
                    <a:pt x="2147265" y="1579333"/>
                  </a:lnTo>
                  <a:lnTo>
                    <a:pt x="2151850" y="1584680"/>
                  </a:lnTo>
                  <a:lnTo>
                    <a:pt x="2157641" y="1587982"/>
                  </a:lnTo>
                  <a:lnTo>
                    <a:pt x="2164042" y="1588198"/>
                  </a:lnTo>
                  <a:lnTo>
                    <a:pt x="2171344" y="1586369"/>
                  </a:lnTo>
                  <a:lnTo>
                    <a:pt x="2176792" y="1581683"/>
                  </a:lnTo>
                  <a:lnTo>
                    <a:pt x="2180209" y="1575371"/>
                  </a:lnTo>
                  <a:lnTo>
                    <a:pt x="2181390" y="1568653"/>
                  </a:lnTo>
                  <a:close/>
                </a:path>
                <a:path w="2712084" h="4451985">
                  <a:moveTo>
                    <a:pt x="2298725" y="126047"/>
                  </a:moveTo>
                  <a:lnTo>
                    <a:pt x="2295969" y="119722"/>
                  </a:lnTo>
                  <a:lnTo>
                    <a:pt x="2291156" y="114401"/>
                  </a:lnTo>
                  <a:lnTo>
                    <a:pt x="2284717" y="111125"/>
                  </a:lnTo>
                  <a:lnTo>
                    <a:pt x="2277046" y="110909"/>
                  </a:lnTo>
                  <a:lnTo>
                    <a:pt x="2270683" y="112737"/>
                  </a:lnTo>
                  <a:lnTo>
                    <a:pt x="2265311" y="117398"/>
                  </a:lnTo>
                  <a:lnTo>
                    <a:pt x="2261997" y="123685"/>
                  </a:lnTo>
                  <a:lnTo>
                    <a:pt x="2261832" y="130390"/>
                  </a:lnTo>
                  <a:lnTo>
                    <a:pt x="2263673" y="137706"/>
                  </a:lnTo>
                  <a:lnTo>
                    <a:pt x="2268359" y="143179"/>
                  </a:lnTo>
                  <a:lnTo>
                    <a:pt x="2274671" y="146621"/>
                  </a:lnTo>
                  <a:lnTo>
                    <a:pt x="2281377" y="147815"/>
                  </a:lnTo>
                  <a:lnTo>
                    <a:pt x="2288679" y="145008"/>
                  </a:lnTo>
                  <a:lnTo>
                    <a:pt x="2294128" y="140182"/>
                  </a:lnTo>
                  <a:lnTo>
                    <a:pt x="2297544" y="133731"/>
                  </a:lnTo>
                  <a:lnTo>
                    <a:pt x="2298725" y="126047"/>
                  </a:lnTo>
                  <a:close/>
                </a:path>
                <a:path w="2712084" h="4451985">
                  <a:moveTo>
                    <a:pt x="2303145" y="466191"/>
                  </a:moveTo>
                  <a:lnTo>
                    <a:pt x="2303056" y="458520"/>
                  </a:lnTo>
                  <a:lnTo>
                    <a:pt x="2303056" y="449846"/>
                  </a:lnTo>
                  <a:lnTo>
                    <a:pt x="2294382" y="443293"/>
                  </a:lnTo>
                  <a:lnTo>
                    <a:pt x="2283510" y="443293"/>
                  </a:lnTo>
                  <a:lnTo>
                    <a:pt x="2277173" y="446062"/>
                  </a:lnTo>
                  <a:lnTo>
                    <a:pt x="2271865" y="450646"/>
                  </a:lnTo>
                  <a:lnTo>
                    <a:pt x="2268588" y="456450"/>
                  </a:lnTo>
                  <a:lnTo>
                    <a:pt x="2268372" y="462851"/>
                  </a:lnTo>
                  <a:lnTo>
                    <a:pt x="2269896" y="470154"/>
                  </a:lnTo>
                  <a:lnTo>
                    <a:pt x="2274074" y="475602"/>
                  </a:lnTo>
                  <a:lnTo>
                    <a:pt x="2280285" y="479018"/>
                  </a:lnTo>
                  <a:lnTo>
                    <a:pt x="2287917" y="480199"/>
                  </a:lnTo>
                  <a:lnTo>
                    <a:pt x="2295156" y="477443"/>
                  </a:lnTo>
                  <a:lnTo>
                    <a:pt x="2300363" y="472643"/>
                  </a:lnTo>
                  <a:lnTo>
                    <a:pt x="2303145" y="466191"/>
                  </a:lnTo>
                  <a:close/>
                </a:path>
                <a:path w="2712084" h="4451985">
                  <a:moveTo>
                    <a:pt x="2405176" y="1959914"/>
                  </a:moveTo>
                  <a:lnTo>
                    <a:pt x="2402421" y="1952548"/>
                  </a:lnTo>
                  <a:lnTo>
                    <a:pt x="2397620" y="1947265"/>
                  </a:lnTo>
                  <a:lnTo>
                    <a:pt x="2391181" y="1944446"/>
                  </a:lnTo>
                  <a:lnTo>
                    <a:pt x="2374696" y="1944484"/>
                  </a:lnTo>
                  <a:lnTo>
                    <a:pt x="2368156" y="1953221"/>
                  </a:lnTo>
                  <a:lnTo>
                    <a:pt x="2368156" y="1964258"/>
                  </a:lnTo>
                  <a:lnTo>
                    <a:pt x="2370925" y="1970595"/>
                  </a:lnTo>
                  <a:lnTo>
                    <a:pt x="2375522" y="1975904"/>
                  </a:lnTo>
                  <a:lnTo>
                    <a:pt x="2381351" y="1979180"/>
                  </a:lnTo>
                  <a:lnTo>
                    <a:pt x="2387841" y="1979396"/>
                  </a:lnTo>
                  <a:lnTo>
                    <a:pt x="2395143" y="1977872"/>
                  </a:lnTo>
                  <a:lnTo>
                    <a:pt x="2400592" y="1973707"/>
                  </a:lnTo>
                  <a:lnTo>
                    <a:pt x="2403995" y="1967522"/>
                  </a:lnTo>
                  <a:lnTo>
                    <a:pt x="2405176" y="1959914"/>
                  </a:lnTo>
                  <a:close/>
                </a:path>
                <a:path w="2712084" h="4451985">
                  <a:moveTo>
                    <a:pt x="2407386" y="1127696"/>
                  </a:moveTo>
                  <a:lnTo>
                    <a:pt x="2404592" y="1121283"/>
                  </a:lnTo>
                  <a:lnTo>
                    <a:pt x="2399779" y="1115910"/>
                  </a:lnTo>
                  <a:lnTo>
                    <a:pt x="2393340" y="1112596"/>
                  </a:lnTo>
                  <a:lnTo>
                    <a:pt x="2385707" y="1112342"/>
                  </a:lnTo>
                  <a:lnTo>
                    <a:pt x="2379256" y="1113866"/>
                  </a:lnTo>
                  <a:lnTo>
                    <a:pt x="2373871" y="1118057"/>
                  </a:lnTo>
                  <a:lnTo>
                    <a:pt x="2370569" y="1124305"/>
                  </a:lnTo>
                  <a:lnTo>
                    <a:pt x="2370353" y="1132039"/>
                  </a:lnTo>
                  <a:lnTo>
                    <a:pt x="2372182" y="1139317"/>
                  </a:lnTo>
                  <a:lnTo>
                    <a:pt x="2376868" y="1144549"/>
                  </a:lnTo>
                  <a:lnTo>
                    <a:pt x="2383218" y="1147330"/>
                  </a:lnTo>
                  <a:lnTo>
                    <a:pt x="2390051" y="1147254"/>
                  </a:lnTo>
                  <a:lnTo>
                    <a:pt x="2397315" y="1145730"/>
                  </a:lnTo>
                  <a:lnTo>
                    <a:pt x="2402763" y="1141552"/>
                  </a:lnTo>
                  <a:lnTo>
                    <a:pt x="2406192" y="1135341"/>
                  </a:lnTo>
                  <a:lnTo>
                    <a:pt x="2407386" y="1127696"/>
                  </a:lnTo>
                  <a:close/>
                </a:path>
                <a:path w="2712084" h="4451985">
                  <a:moveTo>
                    <a:pt x="2413927" y="256298"/>
                  </a:moveTo>
                  <a:lnTo>
                    <a:pt x="2412085" y="249034"/>
                  </a:lnTo>
                  <a:lnTo>
                    <a:pt x="2407399" y="243814"/>
                  </a:lnTo>
                  <a:lnTo>
                    <a:pt x="2401087" y="241033"/>
                  </a:lnTo>
                  <a:lnTo>
                    <a:pt x="2394381" y="241084"/>
                  </a:lnTo>
                  <a:lnTo>
                    <a:pt x="2387054" y="242608"/>
                  </a:lnTo>
                  <a:lnTo>
                    <a:pt x="2381529" y="246786"/>
                  </a:lnTo>
                  <a:lnTo>
                    <a:pt x="2378037" y="252996"/>
                  </a:lnTo>
                  <a:lnTo>
                    <a:pt x="2376817" y="260642"/>
                  </a:lnTo>
                  <a:lnTo>
                    <a:pt x="2379649" y="267004"/>
                  </a:lnTo>
                  <a:lnTo>
                    <a:pt x="2384514" y="272402"/>
                  </a:lnTo>
                  <a:lnTo>
                    <a:pt x="2391016" y="275755"/>
                  </a:lnTo>
                  <a:lnTo>
                    <a:pt x="2398712" y="276009"/>
                  </a:lnTo>
                  <a:lnTo>
                    <a:pt x="2405049" y="274459"/>
                  </a:lnTo>
                  <a:lnTo>
                    <a:pt x="2410371" y="270230"/>
                  </a:lnTo>
                  <a:lnTo>
                    <a:pt x="2413673" y="263969"/>
                  </a:lnTo>
                  <a:lnTo>
                    <a:pt x="2413927" y="256298"/>
                  </a:lnTo>
                  <a:close/>
                </a:path>
                <a:path w="2712084" h="4451985">
                  <a:moveTo>
                    <a:pt x="2711488" y="4136821"/>
                  </a:moveTo>
                  <a:lnTo>
                    <a:pt x="2709659" y="4129519"/>
                  </a:lnTo>
                  <a:lnTo>
                    <a:pt x="2704973" y="4124071"/>
                  </a:lnTo>
                  <a:lnTo>
                    <a:pt x="2698661" y="4120654"/>
                  </a:lnTo>
                  <a:lnTo>
                    <a:pt x="2691942" y="4119473"/>
                  </a:lnTo>
                  <a:lnTo>
                    <a:pt x="2684653" y="4122204"/>
                  </a:lnTo>
                  <a:lnTo>
                    <a:pt x="2679192" y="4126788"/>
                  </a:lnTo>
                  <a:lnTo>
                    <a:pt x="2675788" y="4132643"/>
                  </a:lnTo>
                  <a:lnTo>
                    <a:pt x="2674607" y="4139171"/>
                  </a:lnTo>
                  <a:lnTo>
                    <a:pt x="2677363" y="4146448"/>
                  </a:lnTo>
                  <a:lnTo>
                    <a:pt x="2682163" y="4151909"/>
                  </a:lnTo>
                  <a:lnTo>
                    <a:pt x="2688602" y="4155338"/>
                  </a:lnTo>
                  <a:lnTo>
                    <a:pt x="2696286" y="4156519"/>
                  </a:lnTo>
                  <a:lnTo>
                    <a:pt x="2702610" y="4153751"/>
                  </a:lnTo>
                  <a:lnTo>
                    <a:pt x="2707932" y="4149153"/>
                  </a:lnTo>
                  <a:lnTo>
                    <a:pt x="2711234" y="4143311"/>
                  </a:lnTo>
                  <a:lnTo>
                    <a:pt x="2711488" y="4136821"/>
                  </a:lnTo>
                  <a:close/>
                </a:path>
              </a:pathLst>
            </a:custGeom>
            <a:solidFill>
              <a:srgbClr val="A9C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994434" y="2936100"/>
              <a:ext cx="3294379" cy="2487930"/>
            </a:xfrm>
            <a:custGeom>
              <a:avLst/>
              <a:gdLst/>
              <a:ahLst/>
              <a:cxnLst/>
              <a:rect l="l" t="t" r="r" b="b"/>
              <a:pathLst>
                <a:path w="3294379" h="2487929">
                  <a:moveTo>
                    <a:pt x="36868" y="225882"/>
                  </a:moveTo>
                  <a:lnTo>
                    <a:pt x="34086" y="219544"/>
                  </a:lnTo>
                  <a:lnTo>
                    <a:pt x="29286" y="214223"/>
                  </a:lnTo>
                  <a:lnTo>
                    <a:pt x="22834" y="210921"/>
                  </a:lnTo>
                  <a:lnTo>
                    <a:pt x="15176" y="210667"/>
                  </a:lnTo>
                  <a:lnTo>
                    <a:pt x="8839" y="212191"/>
                  </a:lnTo>
                  <a:lnTo>
                    <a:pt x="3517" y="216357"/>
                  </a:lnTo>
                  <a:lnTo>
                    <a:pt x="228" y="222567"/>
                  </a:lnTo>
                  <a:lnTo>
                    <a:pt x="0" y="230212"/>
                  </a:lnTo>
                  <a:lnTo>
                    <a:pt x="1828" y="237515"/>
                  </a:lnTo>
                  <a:lnTo>
                    <a:pt x="6502" y="242798"/>
                  </a:lnTo>
                  <a:lnTo>
                    <a:pt x="12801" y="245643"/>
                  </a:lnTo>
                  <a:lnTo>
                    <a:pt x="19519" y="245579"/>
                  </a:lnTo>
                  <a:lnTo>
                    <a:pt x="26809" y="244030"/>
                  </a:lnTo>
                  <a:lnTo>
                    <a:pt x="32258" y="239814"/>
                  </a:lnTo>
                  <a:lnTo>
                    <a:pt x="35687" y="233553"/>
                  </a:lnTo>
                  <a:lnTo>
                    <a:pt x="36868" y="225882"/>
                  </a:lnTo>
                  <a:close/>
                </a:path>
                <a:path w="3294379" h="2487929">
                  <a:moveTo>
                    <a:pt x="54229" y="430301"/>
                  </a:moveTo>
                  <a:lnTo>
                    <a:pt x="52705" y="422986"/>
                  </a:lnTo>
                  <a:lnTo>
                    <a:pt x="48539" y="417512"/>
                  </a:lnTo>
                  <a:lnTo>
                    <a:pt x="42329" y="414070"/>
                  </a:lnTo>
                  <a:lnTo>
                    <a:pt x="34709" y="412877"/>
                  </a:lnTo>
                  <a:lnTo>
                    <a:pt x="27457" y="415645"/>
                  </a:lnTo>
                  <a:lnTo>
                    <a:pt x="22225" y="420230"/>
                  </a:lnTo>
                  <a:lnTo>
                    <a:pt x="19456" y="426021"/>
                  </a:lnTo>
                  <a:lnTo>
                    <a:pt x="19519" y="432422"/>
                  </a:lnTo>
                  <a:lnTo>
                    <a:pt x="21043" y="439724"/>
                  </a:lnTo>
                  <a:lnTo>
                    <a:pt x="25209" y="445185"/>
                  </a:lnTo>
                  <a:lnTo>
                    <a:pt x="31419" y="448589"/>
                  </a:lnTo>
                  <a:lnTo>
                    <a:pt x="39052" y="449770"/>
                  </a:lnTo>
                  <a:lnTo>
                    <a:pt x="45389" y="447052"/>
                  </a:lnTo>
                  <a:lnTo>
                    <a:pt x="50711" y="442493"/>
                  </a:lnTo>
                  <a:lnTo>
                    <a:pt x="54000" y="436702"/>
                  </a:lnTo>
                  <a:lnTo>
                    <a:pt x="54229" y="430301"/>
                  </a:lnTo>
                  <a:close/>
                </a:path>
                <a:path w="3294379" h="2487929">
                  <a:moveTo>
                    <a:pt x="73748" y="1796884"/>
                  </a:moveTo>
                  <a:lnTo>
                    <a:pt x="70980" y="1790560"/>
                  </a:lnTo>
                  <a:lnTo>
                    <a:pt x="66167" y="1785226"/>
                  </a:lnTo>
                  <a:lnTo>
                    <a:pt x="59715" y="1781937"/>
                  </a:lnTo>
                  <a:lnTo>
                    <a:pt x="52057" y="1781670"/>
                  </a:lnTo>
                  <a:lnTo>
                    <a:pt x="45720" y="1783511"/>
                  </a:lnTo>
                  <a:lnTo>
                    <a:pt x="40398" y="1788198"/>
                  </a:lnTo>
                  <a:lnTo>
                    <a:pt x="37109" y="1794510"/>
                  </a:lnTo>
                  <a:lnTo>
                    <a:pt x="36868" y="1801228"/>
                  </a:lnTo>
                  <a:lnTo>
                    <a:pt x="38696" y="1808530"/>
                  </a:lnTo>
                  <a:lnTo>
                    <a:pt x="43383" y="1813979"/>
                  </a:lnTo>
                  <a:lnTo>
                    <a:pt x="49682" y="1817395"/>
                  </a:lnTo>
                  <a:lnTo>
                    <a:pt x="56400" y="1818576"/>
                  </a:lnTo>
                  <a:lnTo>
                    <a:pt x="63690" y="1815820"/>
                  </a:lnTo>
                  <a:lnTo>
                    <a:pt x="69138" y="1811007"/>
                  </a:lnTo>
                  <a:lnTo>
                    <a:pt x="72567" y="1804568"/>
                  </a:lnTo>
                  <a:lnTo>
                    <a:pt x="73748" y="1796884"/>
                  </a:lnTo>
                  <a:close/>
                </a:path>
                <a:path w="3294379" h="2487929">
                  <a:moveTo>
                    <a:pt x="106476" y="1190625"/>
                  </a:moveTo>
                  <a:lnTo>
                    <a:pt x="104952" y="1184287"/>
                  </a:lnTo>
                  <a:lnTo>
                    <a:pt x="100761" y="1178966"/>
                  </a:lnTo>
                  <a:lnTo>
                    <a:pt x="94500" y="1175664"/>
                  </a:lnTo>
                  <a:lnTo>
                    <a:pt x="86779" y="1175410"/>
                  </a:lnTo>
                  <a:lnTo>
                    <a:pt x="79514" y="1178179"/>
                  </a:lnTo>
                  <a:lnTo>
                    <a:pt x="74295" y="1182763"/>
                  </a:lnTo>
                  <a:lnTo>
                    <a:pt x="71513" y="1188554"/>
                  </a:lnTo>
                  <a:lnTo>
                    <a:pt x="71589" y="1194968"/>
                  </a:lnTo>
                  <a:lnTo>
                    <a:pt x="73113" y="1202258"/>
                  </a:lnTo>
                  <a:lnTo>
                    <a:pt x="77279" y="1207719"/>
                  </a:lnTo>
                  <a:lnTo>
                    <a:pt x="83477" y="1211135"/>
                  </a:lnTo>
                  <a:lnTo>
                    <a:pt x="91109" y="1212303"/>
                  </a:lnTo>
                  <a:lnTo>
                    <a:pt x="97548" y="1209548"/>
                  </a:lnTo>
                  <a:lnTo>
                    <a:pt x="102933" y="1204747"/>
                  </a:lnTo>
                  <a:lnTo>
                    <a:pt x="106235" y="1198308"/>
                  </a:lnTo>
                  <a:lnTo>
                    <a:pt x="106476" y="1190625"/>
                  </a:lnTo>
                  <a:close/>
                </a:path>
                <a:path w="3294379" h="2487929">
                  <a:moveTo>
                    <a:pt x="121666" y="73799"/>
                  </a:moveTo>
                  <a:lnTo>
                    <a:pt x="118922" y="66484"/>
                  </a:lnTo>
                  <a:lnTo>
                    <a:pt x="114338" y="61010"/>
                  </a:lnTo>
                  <a:lnTo>
                    <a:pt x="108546" y="57569"/>
                  </a:lnTo>
                  <a:lnTo>
                    <a:pt x="102133" y="56375"/>
                  </a:lnTo>
                  <a:lnTo>
                    <a:pt x="94742" y="59143"/>
                  </a:lnTo>
                  <a:lnTo>
                    <a:pt x="89230" y="63754"/>
                  </a:lnTo>
                  <a:lnTo>
                    <a:pt x="85788" y="69621"/>
                  </a:lnTo>
                  <a:lnTo>
                    <a:pt x="84607" y="76149"/>
                  </a:lnTo>
                  <a:lnTo>
                    <a:pt x="87388" y="83426"/>
                  </a:lnTo>
                  <a:lnTo>
                    <a:pt x="92214" y="88874"/>
                  </a:lnTo>
                  <a:lnTo>
                    <a:pt x="98717" y="92303"/>
                  </a:lnTo>
                  <a:lnTo>
                    <a:pt x="106476" y="93497"/>
                  </a:lnTo>
                  <a:lnTo>
                    <a:pt x="115150" y="91287"/>
                  </a:lnTo>
                  <a:lnTo>
                    <a:pt x="121666" y="82613"/>
                  </a:lnTo>
                  <a:lnTo>
                    <a:pt x="121666" y="73799"/>
                  </a:lnTo>
                  <a:close/>
                </a:path>
                <a:path w="3294379" h="2487929">
                  <a:moveTo>
                    <a:pt x="130403" y="1433042"/>
                  </a:moveTo>
                  <a:lnTo>
                    <a:pt x="130340" y="1425397"/>
                  </a:lnTo>
                  <a:lnTo>
                    <a:pt x="128816" y="1418031"/>
                  </a:lnTo>
                  <a:lnTo>
                    <a:pt x="124650" y="1412760"/>
                  </a:lnTo>
                  <a:lnTo>
                    <a:pt x="118440" y="1409954"/>
                  </a:lnTo>
                  <a:lnTo>
                    <a:pt x="110820" y="1410030"/>
                  </a:lnTo>
                  <a:lnTo>
                    <a:pt x="104444" y="1411579"/>
                  </a:lnTo>
                  <a:lnTo>
                    <a:pt x="99060" y="1415808"/>
                  </a:lnTo>
                  <a:lnTo>
                    <a:pt x="95719" y="1422069"/>
                  </a:lnTo>
                  <a:lnTo>
                    <a:pt x="95453" y="1429740"/>
                  </a:lnTo>
                  <a:lnTo>
                    <a:pt x="97002" y="1437005"/>
                  </a:lnTo>
                  <a:lnTo>
                    <a:pt x="101231" y="1442224"/>
                  </a:lnTo>
                  <a:lnTo>
                    <a:pt x="107505" y="1445006"/>
                  </a:lnTo>
                  <a:lnTo>
                    <a:pt x="115150" y="1444955"/>
                  </a:lnTo>
                  <a:lnTo>
                    <a:pt x="122402" y="1443431"/>
                  </a:lnTo>
                  <a:lnTo>
                    <a:pt x="127635" y="1439252"/>
                  </a:lnTo>
                  <a:lnTo>
                    <a:pt x="130403" y="1433042"/>
                  </a:lnTo>
                  <a:close/>
                </a:path>
                <a:path w="3294379" h="2487929">
                  <a:moveTo>
                    <a:pt x="145529" y="1599234"/>
                  </a:moveTo>
                  <a:lnTo>
                    <a:pt x="144005" y="1592834"/>
                  </a:lnTo>
                  <a:lnTo>
                    <a:pt x="139839" y="1587436"/>
                  </a:lnTo>
                  <a:lnTo>
                    <a:pt x="133629" y="1584083"/>
                  </a:lnTo>
                  <a:lnTo>
                    <a:pt x="125996" y="1583804"/>
                  </a:lnTo>
                  <a:lnTo>
                    <a:pt x="118745" y="1585366"/>
                  </a:lnTo>
                  <a:lnTo>
                    <a:pt x="113525" y="1589608"/>
                  </a:lnTo>
                  <a:lnTo>
                    <a:pt x="110744" y="1595894"/>
                  </a:lnTo>
                  <a:lnTo>
                    <a:pt x="110820" y="1603578"/>
                  </a:lnTo>
                  <a:lnTo>
                    <a:pt x="112344" y="1610804"/>
                  </a:lnTo>
                  <a:lnTo>
                    <a:pt x="116509" y="1616024"/>
                  </a:lnTo>
                  <a:lnTo>
                    <a:pt x="122720" y="1618805"/>
                  </a:lnTo>
                  <a:lnTo>
                    <a:pt x="130340" y="1618716"/>
                  </a:lnTo>
                  <a:lnTo>
                    <a:pt x="136677" y="1617192"/>
                  </a:lnTo>
                  <a:lnTo>
                    <a:pt x="141998" y="1613027"/>
                  </a:lnTo>
                  <a:lnTo>
                    <a:pt x="145288" y="1606842"/>
                  </a:lnTo>
                  <a:lnTo>
                    <a:pt x="145529" y="1599234"/>
                  </a:lnTo>
                  <a:close/>
                </a:path>
                <a:path w="3294379" h="2487929">
                  <a:moveTo>
                    <a:pt x="243408" y="609561"/>
                  </a:moveTo>
                  <a:lnTo>
                    <a:pt x="223812" y="586714"/>
                  </a:lnTo>
                  <a:lnTo>
                    <a:pt x="216446" y="589483"/>
                  </a:lnTo>
                  <a:lnTo>
                    <a:pt x="211175" y="594067"/>
                  </a:lnTo>
                  <a:lnTo>
                    <a:pt x="208381" y="599859"/>
                  </a:lnTo>
                  <a:lnTo>
                    <a:pt x="208445" y="606259"/>
                  </a:lnTo>
                  <a:lnTo>
                    <a:pt x="209969" y="613537"/>
                  </a:lnTo>
                  <a:lnTo>
                    <a:pt x="214160" y="618985"/>
                  </a:lnTo>
                  <a:lnTo>
                    <a:pt x="220421" y="622427"/>
                  </a:lnTo>
                  <a:lnTo>
                    <a:pt x="228155" y="623608"/>
                  </a:lnTo>
                  <a:lnTo>
                    <a:pt x="235407" y="620814"/>
                  </a:lnTo>
                  <a:lnTo>
                    <a:pt x="240626" y="616000"/>
                  </a:lnTo>
                  <a:lnTo>
                    <a:pt x="243408" y="609561"/>
                  </a:lnTo>
                  <a:close/>
                </a:path>
                <a:path w="3294379" h="2487929">
                  <a:moveTo>
                    <a:pt x="258521" y="1538224"/>
                  </a:moveTo>
                  <a:lnTo>
                    <a:pt x="255778" y="1530959"/>
                  </a:lnTo>
                  <a:lnTo>
                    <a:pt x="251193" y="1525498"/>
                  </a:lnTo>
                  <a:lnTo>
                    <a:pt x="245402" y="1522069"/>
                  </a:lnTo>
                  <a:lnTo>
                    <a:pt x="238988" y="1520875"/>
                  </a:lnTo>
                  <a:lnTo>
                    <a:pt x="231711" y="1523682"/>
                  </a:lnTo>
                  <a:lnTo>
                    <a:pt x="226250" y="1528495"/>
                  </a:lnTo>
                  <a:lnTo>
                    <a:pt x="222821" y="1534934"/>
                  </a:lnTo>
                  <a:lnTo>
                    <a:pt x="221640" y="1542567"/>
                  </a:lnTo>
                  <a:lnTo>
                    <a:pt x="224383" y="1548942"/>
                  </a:lnTo>
                  <a:lnTo>
                    <a:pt x="228955" y="1554276"/>
                  </a:lnTo>
                  <a:lnTo>
                    <a:pt x="234759" y="1557566"/>
                  </a:lnTo>
                  <a:lnTo>
                    <a:pt x="241173" y="1557782"/>
                  </a:lnTo>
                  <a:lnTo>
                    <a:pt x="248450" y="1555940"/>
                  </a:lnTo>
                  <a:lnTo>
                    <a:pt x="253911" y="1551254"/>
                  </a:lnTo>
                  <a:lnTo>
                    <a:pt x="257340" y="1544942"/>
                  </a:lnTo>
                  <a:lnTo>
                    <a:pt x="258521" y="1538224"/>
                  </a:lnTo>
                  <a:close/>
                </a:path>
                <a:path w="3294379" h="2487929">
                  <a:moveTo>
                    <a:pt x="262864" y="1822907"/>
                  </a:moveTo>
                  <a:lnTo>
                    <a:pt x="260083" y="1815642"/>
                  </a:lnTo>
                  <a:lnTo>
                    <a:pt x="255270" y="1810181"/>
                  </a:lnTo>
                  <a:lnTo>
                    <a:pt x="248831" y="1806752"/>
                  </a:lnTo>
                  <a:lnTo>
                    <a:pt x="241173" y="1805559"/>
                  </a:lnTo>
                  <a:lnTo>
                    <a:pt x="234823" y="1808365"/>
                  </a:lnTo>
                  <a:lnTo>
                    <a:pt x="229501" y="1813179"/>
                  </a:lnTo>
                  <a:lnTo>
                    <a:pt x="226212" y="1819617"/>
                  </a:lnTo>
                  <a:lnTo>
                    <a:pt x="225983" y="1827250"/>
                  </a:lnTo>
                  <a:lnTo>
                    <a:pt x="227812" y="1833626"/>
                  </a:lnTo>
                  <a:lnTo>
                    <a:pt x="232486" y="1838960"/>
                  </a:lnTo>
                  <a:lnTo>
                    <a:pt x="238798" y="1842249"/>
                  </a:lnTo>
                  <a:lnTo>
                    <a:pt x="245503" y="1842465"/>
                  </a:lnTo>
                  <a:lnTo>
                    <a:pt x="252793" y="1840623"/>
                  </a:lnTo>
                  <a:lnTo>
                    <a:pt x="258241" y="1835937"/>
                  </a:lnTo>
                  <a:lnTo>
                    <a:pt x="261670" y="1829625"/>
                  </a:lnTo>
                  <a:lnTo>
                    <a:pt x="262864" y="1822907"/>
                  </a:lnTo>
                  <a:close/>
                </a:path>
                <a:path w="3294379" h="2487929">
                  <a:moveTo>
                    <a:pt x="262864" y="973416"/>
                  </a:moveTo>
                  <a:lnTo>
                    <a:pt x="260108" y="966114"/>
                  </a:lnTo>
                  <a:lnTo>
                    <a:pt x="255536" y="960666"/>
                  </a:lnTo>
                  <a:lnTo>
                    <a:pt x="249745" y="957249"/>
                  </a:lnTo>
                  <a:lnTo>
                    <a:pt x="243332" y="956068"/>
                  </a:lnTo>
                  <a:lnTo>
                    <a:pt x="236042" y="958799"/>
                  </a:lnTo>
                  <a:lnTo>
                    <a:pt x="230593" y="963358"/>
                  </a:lnTo>
                  <a:lnTo>
                    <a:pt x="227164" y="969149"/>
                  </a:lnTo>
                  <a:lnTo>
                    <a:pt x="225983" y="975550"/>
                  </a:lnTo>
                  <a:lnTo>
                    <a:pt x="228727" y="982865"/>
                  </a:lnTo>
                  <a:lnTo>
                    <a:pt x="233299" y="988339"/>
                  </a:lnTo>
                  <a:lnTo>
                    <a:pt x="239102" y="991781"/>
                  </a:lnTo>
                  <a:lnTo>
                    <a:pt x="245503" y="992974"/>
                  </a:lnTo>
                  <a:lnTo>
                    <a:pt x="252793" y="990206"/>
                  </a:lnTo>
                  <a:lnTo>
                    <a:pt x="258241" y="985621"/>
                  </a:lnTo>
                  <a:lnTo>
                    <a:pt x="261670" y="979830"/>
                  </a:lnTo>
                  <a:lnTo>
                    <a:pt x="262864" y="973416"/>
                  </a:lnTo>
                  <a:close/>
                </a:path>
                <a:path w="3294379" h="2487929">
                  <a:moveTo>
                    <a:pt x="293230" y="1140714"/>
                  </a:moveTo>
                  <a:lnTo>
                    <a:pt x="291401" y="1134376"/>
                  </a:lnTo>
                  <a:lnTo>
                    <a:pt x="286727" y="1129055"/>
                  </a:lnTo>
                  <a:lnTo>
                    <a:pt x="280416" y="1125766"/>
                  </a:lnTo>
                  <a:lnTo>
                    <a:pt x="273710" y="1125499"/>
                  </a:lnTo>
                  <a:lnTo>
                    <a:pt x="266420" y="1127340"/>
                  </a:lnTo>
                  <a:lnTo>
                    <a:pt x="260959" y="1132027"/>
                  </a:lnTo>
                  <a:lnTo>
                    <a:pt x="257530" y="1138339"/>
                  </a:lnTo>
                  <a:lnTo>
                    <a:pt x="256349" y="1145057"/>
                  </a:lnTo>
                  <a:lnTo>
                    <a:pt x="259130" y="1152347"/>
                  </a:lnTo>
                  <a:lnTo>
                    <a:pt x="263944" y="1157808"/>
                  </a:lnTo>
                  <a:lnTo>
                    <a:pt x="270383" y="1161224"/>
                  </a:lnTo>
                  <a:lnTo>
                    <a:pt x="278041" y="1162405"/>
                  </a:lnTo>
                  <a:lnTo>
                    <a:pt x="284378" y="1159637"/>
                  </a:lnTo>
                  <a:lnTo>
                    <a:pt x="289699" y="1154836"/>
                  </a:lnTo>
                  <a:lnTo>
                    <a:pt x="292989" y="1148397"/>
                  </a:lnTo>
                  <a:lnTo>
                    <a:pt x="293230" y="1140714"/>
                  </a:lnTo>
                  <a:close/>
                </a:path>
                <a:path w="3294379" h="2487929">
                  <a:moveTo>
                    <a:pt x="321437" y="1612252"/>
                  </a:moveTo>
                  <a:lnTo>
                    <a:pt x="318655" y="1604949"/>
                  </a:lnTo>
                  <a:lnTo>
                    <a:pt x="313842" y="1599488"/>
                  </a:lnTo>
                  <a:lnTo>
                    <a:pt x="307403" y="1596085"/>
                  </a:lnTo>
                  <a:lnTo>
                    <a:pt x="299745" y="1594904"/>
                  </a:lnTo>
                  <a:lnTo>
                    <a:pt x="293408" y="1597660"/>
                  </a:lnTo>
                  <a:lnTo>
                    <a:pt x="288086" y="1602460"/>
                  </a:lnTo>
                  <a:lnTo>
                    <a:pt x="284797" y="1608912"/>
                  </a:lnTo>
                  <a:lnTo>
                    <a:pt x="284556" y="1616583"/>
                  </a:lnTo>
                  <a:lnTo>
                    <a:pt x="287299" y="1622920"/>
                  </a:lnTo>
                  <a:lnTo>
                    <a:pt x="291871" y="1628241"/>
                  </a:lnTo>
                  <a:lnTo>
                    <a:pt x="297675" y="1631543"/>
                  </a:lnTo>
                  <a:lnTo>
                    <a:pt x="304088" y="1631797"/>
                  </a:lnTo>
                  <a:lnTo>
                    <a:pt x="311365" y="1629968"/>
                  </a:lnTo>
                  <a:lnTo>
                    <a:pt x="316826" y="1625282"/>
                  </a:lnTo>
                  <a:lnTo>
                    <a:pt x="320255" y="1618957"/>
                  </a:lnTo>
                  <a:lnTo>
                    <a:pt x="321437" y="1612252"/>
                  </a:lnTo>
                  <a:close/>
                </a:path>
                <a:path w="3294379" h="2487929">
                  <a:moveTo>
                    <a:pt x="458317" y="934313"/>
                  </a:moveTo>
                  <a:lnTo>
                    <a:pt x="455523" y="927049"/>
                  </a:lnTo>
                  <a:lnTo>
                    <a:pt x="450697" y="921588"/>
                  </a:lnTo>
                  <a:lnTo>
                    <a:pt x="444258" y="918159"/>
                  </a:lnTo>
                  <a:lnTo>
                    <a:pt x="436600" y="916965"/>
                  </a:lnTo>
                  <a:lnTo>
                    <a:pt x="430263" y="919734"/>
                  </a:lnTo>
                  <a:lnTo>
                    <a:pt x="424942" y="924318"/>
                  </a:lnTo>
                  <a:lnTo>
                    <a:pt x="421652" y="930122"/>
                  </a:lnTo>
                  <a:lnTo>
                    <a:pt x="421411" y="936523"/>
                  </a:lnTo>
                  <a:lnTo>
                    <a:pt x="423240" y="943787"/>
                  </a:lnTo>
                  <a:lnTo>
                    <a:pt x="427926" y="949248"/>
                  </a:lnTo>
                  <a:lnTo>
                    <a:pt x="434225" y="952677"/>
                  </a:lnTo>
                  <a:lnTo>
                    <a:pt x="440944" y="953871"/>
                  </a:lnTo>
                  <a:lnTo>
                    <a:pt x="448233" y="951128"/>
                  </a:lnTo>
                  <a:lnTo>
                    <a:pt x="453694" y="946543"/>
                  </a:lnTo>
                  <a:lnTo>
                    <a:pt x="457123" y="940727"/>
                  </a:lnTo>
                  <a:lnTo>
                    <a:pt x="458317" y="934313"/>
                  </a:lnTo>
                  <a:close/>
                </a:path>
                <a:path w="3294379" h="2487929">
                  <a:moveTo>
                    <a:pt x="460451" y="714756"/>
                  </a:moveTo>
                  <a:lnTo>
                    <a:pt x="458622" y="707453"/>
                  </a:lnTo>
                  <a:lnTo>
                    <a:pt x="453948" y="702005"/>
                  </a:lnTo>
                  <a:lnTo>
                    <a:pt x="447649" y="698588"/>
                  </a:lnTo>
                  <a:lnTo>
                    <a:pt x="440944" y="697407"/>
                  </a:lnTo>
                  <a:lnTo>
                    <a:pt x="433654" y="700176"/>
                  </a:lnTo>
                  <a:lnTo>
                    <a:pt x="428193" y="705002"/>
                  </a:lnTo>
                  <a:lnTo>
                    <a:pt x="424764" y="711454"/>
                  </a:lnTo>
                  <a:lnTo>
                    <a:pt x="423583" y="719099"/>
                  </a:lnTo>
                  <a:lnTo>
                    <a:pt x="426364" y="725436"/>
                  </a:lnTo>
                  <a:lnTo>
                    <a:pt x="431177" y="730758"/>
                  </a:lnTo>
                  <a:lnTo>
                    <a:pt x="437616" y="734047"/>
                  </a:lnTo>
                  <a:lnTo>
                    <a:pt x="445274" y="734314"/>
                  </a:lnTo>
                  <a:lnTo>
                    <a:pt x="451637" y="732472"/>
                  </a:lnTo>
                  <a:lnTo>
                    <a:pt x="456996" y="727786"/>
                  </a:lnTo>
                  <a:lnTo>
                    <a:pt x="460286" y="721474"/>
                  </a:lnTo>
                  <a:lnTo>
                    <a:pt x="460451" y="714756"/>
                  </a:lnTo>
                  <a:close/>
                </a:path>
                <a:path w="3294379" h="2487929">
                  <a:moveTo>
                    <a:pt x="467131" y="1447088"/>
                  </a:moveTo>
                  <a:lnTo>
                    <a:pt x="465277" y="1440751"/>
                  </a:lnTo>
                  <a:lnTo>
                    <a:pt x="460540" y="1435430"/>
                  </a:lnTo>
                  <a:lnTo>
                    <a:pt x="454177" y="1432153"/>
                  </a:lnTo>
                  <a:lnTo>
                    <a:pt x="447446" y="1431937"/>
                  </a:lnTo>
                  <a:lnTo>
                    <a:pt x="440156" y="1434668"/>
                  </a:lnTo>
                  <a:lnTo>
                    <a:pt x="434695" y="1439227"/>
                  </a:lnTo>
                  <a:lnTo>
                    <a:pt x="431279" y="1445018"/>
                  </a:lnTo>
                  <a:lnTo>
                    <a:pt x="430085" y="1451419"/>
                  </a:lnTo>
                  <a:lnTo>
                    <a:pt x="432866" y="1458722"/>
                  </a:lnTo>
                  <a:lnTo>
                    <a:pt x="437680" y="1464170"/>
                  </a:lnTo>
                  <a:lnTo>
                    <a:pt x="444131" y="1467586"/>
                  </a:lnTo>
                  <a:lnTo>
                    <a:pt x="451789" y="1468767"/>
                  </a:lnTo>
                  <a:lnTo>
                    <a:pt x="458152" y="1466011"/>
                  </a:lnTo>
                  <a:lnTo>
                    <a:pt x="463537" y="1461211"/>
                  </a:lnTo>
                  <a:lnTo>
                    <a:pt x="466890" y="1454759"/>
                  </a:lnTo>
                  <a:lnTo>
                    <a:pt x="467131" y="1447088"/>
                  </a:lnTo>
                  <a:close/>
                </a:path>
                <a:path w="3294379" h="2487929">
                  <a:moveTo>
                    <a:pt x="482346" y="15138"/>
                  </a:moveTo>
                  <a:lnTo>
                    <a:pt x="480136" y="6464"/>
                  </a:lnTo>
                  <a:lnTo>
                    <a:pt x="471474" y="0"/>
                  </a:lnTo>
                  <a:lnTo>
                    <a:pt x="462800" y="0"/>
                  </a:lnTo>
                  <a:lnTo>
                    <a:pt x="455409" y="2717"/>
                  </a:lnTo>
                  <a:lnTo>
                    <a:pt x="449910" y="7289"/>
                  </a:lnTo>
                  <a:lnTo>
                    <a:pt x="446468" y="13081"/>
                  </a:lnTo>
                  <a:lnTo>
                    <a:pt x="445274" y="19481"/>
                  </a:lnTo>
                  <a:lnTo>
                    <a:pt x="448056" y="26797"/>
                  </a:lnTo>
                  <a:lnTo>
                    <a:pt x="452882" y="32270"/>
                  </a:lnTo>
                  <a:lnTo>
                    <a:pt x="459371" y="35712"/>
                  </a:lnTo>
                  <a:lnTo>
                    <a:pt x="467131" y="36893"/>
                  </a:lnTo>
                  <a:lnTo>
                    <a:pt x="473163" y="34099"/>
                  </a:lnTo>
                  <a:lnTo>
                    <a:pt x="477989" y="29273"/>
                  </a:lnTo>
                  <a:lnTo>
                    <a:pt x="481190" y="22821"/>
                  </a:lnTo>
                  <a:lnTo>
                    <a:pt x="482346" y="15138"/>
                  </a:lnTo>
                  <a:close/>
                </a:path>
                <a:path w="3294379" h="2487929">
                  <a:moveTo>
                    <a:pt x="506222" y="1833791"/>
                  </a:moveTo>
                  <a:lnTo>
                    <a:pt x="504698" y="1827453"/>
                  </a:lnTo>
                  <a:lnTo>
                    <a:pt x="500532" y="1822132"/>
                  </a:lnTo>
                  <a:lnTo>
                    <a:pt x="494322" y="1818830"/>
                  </a:lnTo>
                  <a:lnTo>
                    <a:pt x="486676" y="1818576"/>
                  </a:lnTo>
                  <a:lnTo>
                    <a:pt x="479412" y="1820100"/>
                  </a:lnTo>
                  <a:lnTo>
                    <a:pt x="474192" y="1824266"/>
                  </a:lnTo>
                  <a:lnTo>
                    <a:pt x="471411" y="1830476"/>
                  </a:lnTo>
                  <a:lnTo>
                    <a:pt x="471474" y="1838121"/>
                  </a:lnTo>
                  <a:lnTo>
                    <a:pt x="472998" y="1845398"/>
                  </a:lnTo>
                  <a:lnTo>
                    <a:pt x="477164" y="1850618"/>
                  </a:lnTo>
                  <a:lnTo>
                    <a:pt x="483374" y="1853399"/>
                  </a:lnTo>
                  <a:lnTo>
                    <a:pt x="491007" y="1853336"/>
                  </a:lnTo>
                  <a:lnTo>
                    <a:pt x="497344" y="1851812"/>
                  </a:lnTo>
                  <a:lnTo>
                    <a:pt x="502666" y="1847646"/>
                  </a:lnTo>
                  <a:lnTo>
                    <a:pt x="505968" y="1841436"/>
                  </a:lnTo>
                  <a:lnTo>
                    <a:pt x="506222" y="1833791"/>
                  </a:lnTo>
                  <a:close/>
                </a:path>
                <a:path w="3294379" h="2487929">
                  <a:moveTo>
                    <a:pt x="538772" y="1297139"/>
                  </a:moveTo>
                  <a:lnTo>
                    <a:pt x="537248" y="1289900"/>
                  </a:lnTo>
                  <a:lnTo>
                    <a:pt x="533069" y="1284681"/>
                  </a:lnTo>
                  <a:lnTo>
                    <a:pt x="526872" y="1281912"/>
                  </a:lnTo>
                  <a:lnTo>
                    <a:pt x="519226" y="1281988"/>
                  </a:lnTo>
                  <a:lnTo>
                    <a:pt x="511962" y="1283512"/>
                  </a:lnTo>
                  <a:lnTo>
                    <a:pt x="506742" y="1287678"/>
                  </a:lnTo>
                  <a:lnTo>
                    <a:pt x="503961" y="1293863"/>
                  </a:lnTo>
                  <a:lnTo>
                    <a:pt x="504012" y="1301470"/>
                  </a:lnTo>
                  <a:lnTo>
                    <a:pt x="505536" y="1307846"/>
                  </a:lnTo>
                  <a:lnTo>
                    <a:pt x="509714" y="1313180"/>
                  </a:lnTo>
                  <a:lnTo>
                    <a:pt x="515924" y="1316469"/>
                  </a:lnTo>
                  <a:lnTo>
                    <a:pt x="523557" y="1316685"/>
                  </a:lnTo>
                  <a:lnTo>
                    <a:pt x="529894" y="1315161"/>
                  </a:lnTo>
                  <a:lnTo>
                    <a:pt x="535216" y="1310995"/>
                  </a:lnTo>
                  <a:lnTo>
                    <a:pt x="538505" y="1304772"/>
                  </a:lnTo>
                  <a:lnTo>
                    <a:pt x="538772" y="1297139"/>
                  </a:lnTo>
                  <a:close/>
                </a:path>
                <a:path w="3294379" h="2487929">
                  <a:moveTo>
                    <a:pt x="562571" y="1610042"/>
                  </a:moveTo>
                  <a:lnTo>
                    <a:pt x="551776" y="1603578"/>
                  </a:lnTo>
                  <a:lnTo>
                    <a:pt x="543102" y="1603578"/>
                  </a:lnTo>
                  <a:lnTo>
                    <a:pt x="535800" y="1606296"/>
                  </a:lnTo>
                  <a:lnTo>
                    <a:pt x="530326" y="1610855"/>
                  </a:lnTo>
                  <a:lnTo>
                    <a:pt x="526884" y="1616646"/>
                  </a:lnTo>
                  <a:lnTo>
                    <a:pt x="525691" y="1623047"/>
                  </a:lnTo>
                  <a:lnTo>
                    <a:pt x="528485" y="1630362"/>
                  </a:lnTo>
                  <a:lnTo>
                    <a:pt x="533311" y="1635836"/>
                  </a:lnTo>
                  <a:lnTo>
                    <a:pt x="539762" y="1639277"/>
                  </a:lnTo>
                  <a:lnTo>
                    <a:pt x="547446" y="1640471"/>
                  </a:lnTo>
                  <a:lnTo>
                    <a:pt x="553770" y="1637677"/>
                  </a:lnTo>
                  <a:lnTo>
                    <a:pt x="559079" y="1632851"/>
                  </a:lnTo>
                  <a:lnTo>
                    <a:pt x="562356" y="1626400"/>
                  </a:lnTo>
                  <a:lnTo>
                    <a:pt x="562571" y="1618716"/>
                  </a:lnTo>
                  <a:lnTo>
                    <a:pt x="562571" y="1610042"/>
                  </a:lnTo>
                  <a:close/>
                </a:path>
                <a:path w="3294379" h="2487929">
                  <a:moveTo>
                    <a:pt x="643115" y="1029728"/>
                  </a:moveTo>
                  <a:lnTo>
                    <a:pt x="623557" y="1005979"/>
                  </a:lnTo>
                  <a:lnTo>
                    <a:pt x="617207" y="1008735"/>
                  </a:lnTo>
                  <a:lnTo>
                    <a:pt x="611873" y="1013548"/>
                  </a:lnTo>
                  <a:lnTo>
                    <a:pt x="608571" y="1019987"/>
                  </a:lnTo>
                  <a:lnTo>
                    <a:pt x="608355" y="1027671"/>
                  </a:lnTo>
                  <a:lnTo>
                    <a:pt x="608355" y="1036345"/>
                  </a:lnTo>
                  <a:lnTo>
                    <a:pt x="617016" y="1042885"/>
                  </a:lnTo>
                  <a:lnTo>
                    <a:pt x="627888" y="1042885"/>
                  </a:lnTo>
                  <a:lnTo>
                    <a:pt x="635127" y="1040117"/>
                  </a:lnTo>
                  <a:lnTo>
                    <a:pt x="640334" y="1035532"/>
                  </a:lnTo>
                  <a:lnTo>
                    <a:pt x="643115" y="1029728"/>
                  </a:lnTo>
                  <a:close/>
                </a:path>
                <a:path w="3294379" h="2487929">
                  <a:moveTo>
                    <a:pt x="725690" y="1249426"/>
                  </a:moveTo>
                  <a:lnTo>
                    <a:pt x="722922" y="1242034"/>
                  </a:lnTo>
                  <a:lnTo>
                    <a:pt x="718337" y="1236510"/>
                  </a:lnTo>
                  <a:lnTo>
                    <a:pt x="712546" y="1233055"/>
                  </a:lnTo>
                  <a:lnTo>
                    <a:pt x="706145" y="1231861"/>
                  </a:lnTo>
                  <a:lnTo>
                    <a:pt x="698754" y="1234630"/>
                  </a:lnTo>
                  <a:lnTo>
                    <a:pt x="693267" y="1239227"/>
                  </a:lnTo>
                  <a:lnTo>
                    <a:pt x="689838" y="1245069"/>
                  </a:lnTo>
                  <a:lnTo>
                    <a:pt x="688657" y="1251559"/>
                  </a:lnTo>
                  <a:lnTo>
                    <a:pt x="691375" y="1258862"/>
                  </a:lnTo>
                  <a:lnTo>
                    <a:pt x="695960" y="1264310"/>
                  </a:lnTo>
                  <a:lnTo>
                    <a:pt x="701814" y="1267726"/>
                  </a:lnTo>
                  <a:lnTo>
                    <a:pt x="708342" y="1268907"/>
                  </a:lnTo>
                  <a:lnTo>
                    <a:pt x="715606" y="1266190"/>
                  </a:lnTo>
                  <a:lnTo>
                    <a:pt x="721067" y="1261618"/>
                  </a:lnTo>
                  <a:lnTo>
                    <a:pt x="724496" y="1255826"/>
                  </a:lnTo>
                  <a:lnTo>
                    <a:pt x="725690" y="1249426"/>
                  </a:lnTo>
                  <a:close/>
                </a:path>
                <a:path w="3294379" h="2487929">
                  <a:moveTo>
                    <a:pt x="756031" y="262928"/>
                  </a:moveTo>
                  <a:lnTo>
                    <a:pt x="754507" y="255663"/>
                  </a:lnTo>
                  <a:lnTo>
                    <a:pt x="750341" y="250202"/>
                  </a:lnTo>
                  <a:lnTo>
                    <a:pt x="744156" y="246773"/>
                  </a:lnTo>
                  <a:lnTo>
                    <a:pt x="736561" y="245579"/>
                  </a:lnTo>
                  <a:lnTo>
                    <a:pt x="729284" y="248373"/>
                  </a:lnTo>
                  <a:lnTo>
                    <a:pt x="724052" y="253199"/>
                  </a:lnTo>
                  <a:lnTo>
                    <a:pt x="721271" y="259651"/>
                  </a:lnTo>
                  <a:lnTo>
                    <a:pt x="721347" y="267335"/>
                  </a:lnTo>
                  <a:lnTo>
                    <a:pt x="722871" y="273672"/>
                  </a:lnTo>
                  <a:lnTo>
                    <a:pt x="727049" y="278980"/>
                  </a:lnTo>
                  <a:lnTo>
                    <a:pt x="733247" y="282257"/>
                  </a:lnTo>
                  <a:lnTo>
                    <a:pt x="740892" y="282473"/>
                  </a:lnTo>
                  <a:lnTo>
                    <a:pt x="747229" y="280657"/>
                  </a:lnTo>
                  <a:lnTo>
                    <a:pt x="752538" y="275983"/>
                  </a:lnTo>
                  <a:lnTo>
                    <a:pt x="755815" y="269671"/>
                  </a:lnTo>
                  <a:lnTo>
                    <a:pt x="756031" y="262928"/>
                  </a:lnTo>
                  <a:close/>
                </a:path>
                <a:path w="3294379" h="2487929">
                  <a:moveTo>
                    <a:pt x="2798419" y="664845"/>
                  </a:moveTo>
                  <a:lnTo>
                    <a:pt x="2795651" y="657542"/>
                  </a:lnTo>
                  <a:lnTo>
                    <a:pt x="2790837" y="652094"/>
                  </a:lnTo>
                  <a:lnTo>
                    <a:pt x="2784386" y="648677"/>
                  </a:lnTo>
                  <a:lnTo>
                    <a:pt x="2776740" y="647496"/>
                  </a:lnTo>
                  <a:lnTo>
                    <a:pt x="2767850" y="649630"/>
                  </a:lnTo>
                  <a:lnTo>
                    <a:pt x="2761386" y="658304"/>
                  </a:lnTo>
                  <a:lnTo>
                    <a:pt x="2761386" y="667054"/>
                  </a:lnTo>
                  <a:lnTo>
                    <a:pt x="2764142" y="674319"/>
                  </a:lnTo>
                  <a:lnTo>
                    <a:pt x="2768777" y="679780"/>
                  </a:lnTo>
                  <a:lnTo>
                    <a:pt x="2774645" y="683209"/>
                  </a:lnTo>
                  <a:lnTo>
                    <a:pt x="2781084" y="684403"/>
                  </a:lnTo>
                  <a:lnTo>
                    <a:pt x="2788348" y="681634"/>
                  </a:lnTo>
                  <a:lnTo>
                    <a:pt x="2793796" y="677049"/>
                  </a:lnTo>
                  <a:lnTo>
                    <a:pt x="2797225" y="671258"/>
                  </a:lnTo>
                  <a:lnTo>
                    <a:pt x="2798419" y="664845"/>
                  </a:lnTo>
                  <a:close/>
                </a:path>
                <a:path w="3294379" h="2487929">
                  <a:moveTo>
                    <a:pt x="2854845" y="2253056"/>
                  </a:moveTo>
                  <a:lnTo>
                    <a:pt x="2853017" y="2245753"/>
                  </a:lnTo>
                  <a:lnTo>
                    <a:pt x="2848330" y="2240305"/>
                  </a:lnTo>
                  <a:lnTo>
                    <a:pt x="2842018" y="2236889"/>
                  </a:lnTo>
                  <a:lnTo>
                    <a:pt x="2835300" y="2235708"/>
                  </a:lnTo>
                  <a:lnTo>
                    <a:pt x="2828010" y="2238438"/>
                  </a:lnTo>
                  <a:lnTo>
                    <a:pt x="2822549" y="2243023"/>
                  </a:lnTo>
                  <a:lnTo>
                    <a:pt x="2819146" y="2248878"/>
                  </a:lnTo>
                  <a:lnTo>
                    <a:pt x="2817965" y="2255405"/>
                  </a:lnTo>
                  <a:lnTo>
                    <a:pt x="2820720" y="2262682"/>
                  </a:lnTo>
                  <a:lnTo>
                    <a:pt x="2825521" y="2268143"/>
                  </a:lnTo>
                  <a:lnTo>
                    <a:pt x="2831960" y="2271572"/>
                  </a:lnTo>
                  <a:lnTo>
                    <a:pt x="2839643" y="2272754"/>
                  </a:lnTo>
                  <a:lnTo>
                    <a:pt x="2845968" y="2269985"/>
                  </a:lnTo>
                  <a:lnTo>
                    <a:pt x="2851289" y="2265388"/>
                  </a:lnTo>
                  <a:lnTo>
                    <a:pt x="2854591" y="2259546"/>
                  </a:lnTo>
                  <a:lnTo>
                    <a:pt x="2854845" y="2253056"/>
                  </a:lnTo>
                  <a:close/>
                </a:path>
                <a:path w="3294379" h="2487929">
                  <a:moveTo>
                    <a:pt x="2874391" y="1125499"/>
                  </a:moveTo>
                  <a:lnTo>
                    <a:pt x="2871597" y="1119162"/>
                  </a:lnTo>
                  <a:lnTo>
                    <a:pt x="2866771" y="1113853"/>
                  </a:lnTo>
                  <a:lnTo>
                    <a:pt x="2860319" y="1110576"/>
                  </a:lnTo>
                  <a:lnTo>
                    <a:pt x="2852648" y="1110361"/>
                  </a:lnTo>
                  <a:lnTo>
                    <a:pt x="2846311" y="1111885"/>
                  </a:lnTo>
                  <a:lnTo>
                    <a:pt x="2841002" y="1116050"/>
                  </a:lnTo>
                  <a:lnTo>
                    <a:pt x="2837726" y="1122235"/>
                  </a:lnTo>
                  <a:lnTo>
                    <a:pt x="2837510" y="1129842"/>
                  </a:lnTo>
                  <a:lnTo>
                    <a:pt x="2840228" y="1137107"/>
                  </a:lnTo>
                  <a:lnTo>
                    <a:pt x="2844787" y="1142326"/>
                  </a:lnTo>
                  <a:lnTo>
                    <a:pt x="2850578" y="1145108"/>
                  </a:lnTo>
                  <a:lnTo>
                    <a:pt x="2856979" y="1145057"/>
                  </a:lnTo>
                  <a:lnTo>
                    <a:pt x="2864281" y="1143533"/>
                  </a:lnTo>
                  <a:lnTo>
                    <a:pt x="2869768" y="1139355"/>
                  </a:lnTo>
                  <a:lnTo>
                    <a:pt x="2873197" y="1133144"/>
                  </a:lnTo>
                  <a:lnTo>
                    <a:pt x="2874391" y="1125499"/>
                  </a:lnTo>
                  <a:close/>
                </a:path>
                <a:path w="3294379" h="2487929">
                  <a:moveTo>
                    <a:pt x="2889669" y="812825"/>
                  </a:moveTo>
                  <a:lnTo>
                    <a:pt x="2869984" y="788771"/>
                  </a:lnTo>
                  <a:lnTo>
                    <a:pt x="2863646" y="791540"/>
                  </a:lnTo>
                  <a:lnTo>
                    <a:pt x="2858338" y="796340"/>
                  </a:lnTo>
                  <a:lnTo>
                    <a:pt x="2855061" y="802779"/>
                  </a:lnTo>
                  <a:lnTo>
                    <a:pt x="2854845" y="810463"/>
                  </a:lnTo>
                  <a:lnTo>
                    <a:pt x="2856369" y="816800"/>
                  </a:lnTo>
                  <a:lnTo>
                    <a:pt x="2860535" y="822109"/>
                  </a:lnTo>
                  <a:lnTo>
                    <a:pt x="2866745" y="825385"/>
                  </a:lnTo>
                  <a:lnTo>
                    <a:pt x="2874391" y="825601"/>
                  </a:lnTo>
                  <a:lnTo>
                    <a:pt x="2881642" y="823772"/>
                  </a:lnTo>
                  <a:lnTo>
                    <a:pt x="2886887" y="819111"/>
                  </a:lnTo>
                  <a:lnTo>
                    <a:pt x="2889669" y="812825"/>
                  </a:lnTo>
                  <a:close/>
                </a:path>
                <a:path w="3294379" h="2487929">
                  <a:moveTo>
                    <a:pt x="3015754" y="2466073"/>
                  </a:moveTo>
                  <a:lnTo>
                    <a:pt x="3013545" y="2457399"/>
                  </a:lnTo>
                  <a:lnTo>
                    <a:pt x="3004731" y="2450935"/>
                  </a:lnTo>
                  <a:lnTo>
                    <a:pt x="2996057" y="2450935"/>
                  </a:lnTo>
                  <a:lnTo>
                    <a:pt x="2988754" y="2453652"/>
                  </a:lnTo>
                  <a:lnTo>
                    <a:pt x="2983280" y="2458224"/>
                  </a:lnTo>
                  <a:lnTo>
                    <a:pt x="2979839" y="2464016"/>
                  </a:lnTo>
                  <a:lnTo>
                    <a:pt x="2978645" y="2470416"/>
                  </a:lnTo>
                  <a:lnTo>
                    <a:pt x="2981414" y="2477719"/>
                  </a:lnTo>
                  <a:lnTo>
                    <a:pt x="2985998" y="2483205"/>
                  </a:lnTo>
                  <a:lnTo>
                    <a:pt x="2991789" y="2486647"/>
                  </a:lnTo>
                  <a:lnTo>
                    <a:pt x="2998190" y="2487828"/>
                  </a:lnTo>
                  <a:lnTo>
                    <a:pt x="3005518" y="2485034"/>
                  </a:lnTo>
                  <a:lnTo>
                    <a:pt x="3011055" y="2480208"/>
                  </a:lnTo>
                  <a:lnTo>
                    <a:pt x="3014535" y="2473756"/>
                  </a:lnTo>
                  <a:lnTo>
                    <a:pt x="3015754" y="2466073"/>
                  </a:lnTo>
                  <a:close/>
                </a:path>
                <a:path w="3294379" h="2487929">
                  <a:moveTo>
                    <a:pt x="3063430" y="1410030"/>
                  </a:moveTo>
                  <a:lnTo>
                    <a:pt x="3054769" y="1403489"/>
                  </a:lnTo>
                  <a:lnTo>
                    <a:pt x="3043961" y="1403489"/>
                  </a:lnTo>
                  <a:lnTo>
                    <a:pt x="3036697" y="1406258"/>
                  </a:lnTo>
                  <a:lnTo>
                    <a:pt x="3031452" y="1410868"/>
                  </a:lnTo>
                  <a:lnTo>
                    <a:pt x="3028670" y="1416710"/>
                  </a:lnTo>
                  <a:lnTo>
                    <a:pt x="3028759" y="1423200"/>
                  </a:lnTo>
                  <a:lnTo>
                    <a:pt x="3030283" y="1430502"/>
                  </a:lnTo>
                  <a:lnTo>
                    <a:pt x="3034449" y="1435989"/>
                  </a:lnTo>
                  <a:lnTo>
                    <a:pt x="3040659" y="1439418"/>
                  </a:lnTo>
                  <a:lnTo>
                    <a:pt x="3048304" y="1440611"/>
                  </a:lnTo>
                  <a:lnTo>
                    <a:pt x="3054629" y="1437817"/>
                  </a:lnTo>
                  <a:lnTo>
                    <a:pt x="3059950" y="1432991"/>
                  </a:lnTo>
                  <a:lnTo>
                    <a:pt x="3063214" y="1426540"/>
                  </a:lnTo>
                  <a:lnTo>
                    <a:pt x="3063430" y="1418856"/>
                  </a:lnTo>
                  <a:lnTo>
                    <a:pt x="3063430" y="1410030"/>
                  </a:lnTo>
                  <a:close/>
                </a:path>
                <a:path w="3294379" h="2487929">
                  <a:moveTo>
                    <a:pt x="3154769" y="1814233"/>
                  </a:moveTo>
                  <a:lnTo>
                    <a:pt x="3151962" y="1808213"/>
                  </a:lnTo>
                  <a:lnTo>
                    <a:pt x="3147123" y="1803412"/>
                  </a:lnTo>
                  <a:lnTo>
                    <a:pt x="3140633" y="1800237"/>
                  </a:lnTo>
                  <a:lnTo>
                    <a:pt x="3132874" y="1799094"/>
                  </a:lnTo>
                  <a:lnTo>
                    <a:pt x="3126536" y="1801825"/>
                  </a:lnTo>
                  <a:lnTo>
                    <a:pt x="3121228" y="1806384"/>
                  </a:lnTo>
                  <a:lnTo>
                    <a:pt x="3117951" y="1812175"/>
                  </a:lnTo>
                  <a:lnTo>
                    <a:pt x="3117735" y="1818576"/>
                  </a:lnTo>
                  <a:lnTo>
                    <a:pt x="3119564" y="1825891"/>
                  </a:lnTo>
                  <a:lnTo>
                    <a:pt x="3124238" y="1831365"/>
                  </a:lnTo>
                  <a:lnTo>
                    <a:pt x="3130600" y="1834807"/>
                  </a:lnTo>
                  <a:lnTo>
                    <a:pt x="3137420" y="1836000"/>
                  </a:lnTo>
                  <a:lnTo>
                    <a:pt x="3144685" y="1833194"/>
                  </a:lnTo>
                  <a:lnTo>
                    <a:pt x="3150146" y="1828368"/>
                  </a:lnTo>
                  <a:lnTo>
                    <a:pt x="3153575" y="1821916"/>
                  </a:lnTo>
                  <a:lnTo>
                    <a:pt x="3154769" y="1814233"/>
                  </a:lnTo>
                  <a:close/>
                </a:path>
                <a:path w="3294379" h="2487929">
                  <a:moveTo>
                    <a:pt x="3293770" y="2224836"/>
                  </a:moveTo>
                  <a:lnTo>
                    <a:pt x="3291636" y="2216162"/>
                  </a:lnTo>
                  <a:lnTo>
                    <a:pt x="3282975" y="2209622"/>
                  </a:lnTo>
                  <a:lnTo>
                    <a:pt x="3274225" y="2209622"/>
                  </a:lnTo>
                  <a:lnTo>
                    <a:pt x="3266960" y="2212378"/>
                  </a:lnTo>
                  <a:lnTo>
                    <a:pt x="3261512" y="2216975"/>
                  </a:lnTo>
                  <a:lnTo>
                    <a:pt x="3258083" y="2222766"/>
                  </a:lnTo>
                  <a:lnTo>
                    <a:pt x="3256889" y="2229167"/>
                  </a:lnTo>
                  <a:lnTo>
                    <a:pt x="3259658" y="2236470"/>
                  </a:lnTo>
                  <a:lnTo>
                    <a:pt x="3264243" y="2241918"/>
                  </a:lnTo>
                  <a:lnTo>
                    <a:pt x="3270034" y="2245334"/>
                  </a:lnTo>
                  <a:lnTo>
                    <a:pt x="3276435" y="2246515"/>
                  </a:lnTo>
                  <a:lnTo>
                    <a:pt x="3283724" y="2243759"/>
                  </a:lnTo>
                  <a:lnTo>
                    <a:pt x="3289185" y="2238959"/>
                  </a:lnTo>
                  <a:lnTo>
                    <a:pt x="3292589" y="2232507"/>
                  </a:lnTo>
                  <a:lnTo>
                    <a:pt x="3293770" y="2224836"/>
                  </a:lnTo>
                  <a:close/>
                </a:path>
              </a:pathLst>
            </a:custGeom>
            <a:solidFill>
              <a:srgbClr val="A9C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853235" y="1215288"/>
              <a:ext cx="4341495" cy="5556250"/>
            </a:xfrm>
            <a:custGeom>
              <a:avLst/>
              <a:gdLst/>
              <a:ahLst/>
              <a:cxnLst/>
              <a:rect l="l" t="t" r="r" b="b"/>
              <a:pathLst>
                <a:path w="4341495" h="5556250">
                  <a:moveTo>
                    <a:pt x="36880" y="249770"/>
                  </a:moveTo>
                  <a:lnTo>
                    <a:pt x="34099" y="242493"/>
                  </a:lnTo>
                  <a:lnTo>
                    <a:pt x="29286" y="237045"/>
                  </a:lnTo>
                  <a:lnTo>
                    <a:pt x="22847" y="233616"/>
                  </a:lnTo>
                  <a:lnTo>
                    <a:pt x="15176" y="232422"/>
                  </a:lnTo>
                  <a:lnTo>
                    <a:pt x="8839" y="235191"/>
                  </a:lnTo>
                  <a:lnTo>
                    <a:pt x="3517" y="239776"/>
                  </a:lnTo>
                  <a:lnTo>
                    <a:pt x="228" y="245567"/>
                  </a:lnTo>
                  <a:lnTo>
                    <a:pt x="0" y="251968"/>
                  </a:lnTo>
                  <a:lnTo>
                    <a:pt x="1828" y="259270"/>
                  </a:lnTo>
                  <a:lnTo>
                    <a:pt x="6502" y="264731"/>
                  </a:lnTo>
                  <a:lnTo>
                    <a:pt x="12814" y="268135"/>
                  </a:lnTo>
                  <a:lnTo>
                    <a:pt x="19519" y="269316"/>
                  </a:lnTo>
                  <a:lnTo>
                    <a:pt x="26809" y="266598"/>
                  </a:lnTo>
                  <a:lnTo>
                    <a:pt x="32270" y="262026"/>
                  </a:lnTo>
                  <a:lnTo>
                    <a:pt x="35687" y="256209"/>
                  </a:lnTo>
                  <a:lnTo>
                    <a:pt x="36880" y="249770"/>
                  </a:lnTo>
                  <a:close/>
                </a:path>
                <a:path w="4341495" h="5556250">
                  <a:moveTo>
                    <a:pt x="186753" y="519303"/>
                  </a:moveTo>
                  <a:lnTo>
                    <a:pt x="184010" y="512013"/>
                  </a:lnTo>
                  <a:lnTo>
                    <a:pt x="179425" y="506552"/>
                  </a:lnTo>
                  <a:lnTo>
                    <a:pt x="173634" y="503148"/>
                  </a:lnTo>
                  <a:lnTo>
                    <a:pt x="167220" y="501967"/>
                  </a:lnTo>
                  <a:lnTo>
                    <a:pt x="159943" y="504685"/>
                  </a:lnTo>
                  <a:lnTo>
                    <a:pt x="154482" y="509244"/>
                  </a:lnTo>
                  <a:lnTo>
                    <a:pt x="151053" y="515035"/>
                  </a:lnTo>
                  <a:lnTo>
                    <a:pt x="149872" y="521436"/>
                  </a:lnTo>
                  <a:lnTo>
                    <a:pt x="152654" y="528739"/>
                  </a:lnTo>
                  <a:lnTo>
                    <a:pt x="157467" y="534187"/>
                  </a:lnTo>
                  <a:lnTo>
                    <a:pt x="163906" y="537603"/>
                  </a:lnTo>
                  <a:lnTo>
                    <a:pt x="171564" y="538784"/>
                  </a:lnTo>
                  <a:lnTo>
                    <a:pt x="180251" y="536651"/>
                  </a:lnTo>
                  <a:lnTo>
                    <a:pt x="186753" y="527977"/>
                  </a:lnTo>
                  <a:lnTo>
                    <a:pt x="186753" y="519303"/>
                  </a:lnTo>
                  <a:close/>
                </a:path>
                <a:path w="4341495" h="5556250">
                  <a:moveTo>
                    <a:pt x="225869" y="848525"/>
                  </a:moveTo>
                  <a:lnTo>
                    <a:pt x="225806" y="840892"/>
                  </a:lnTo>
                  <a:lnTo>
                    <a:pt x="225806" y="832218"/>
                  </a:lnTo>
                  <a:lnTo>
                    <a:pt x="217119" y="825677"/>
                  </a:lnTo>
                  <a:lnTo>
                    <a:pt x="206273" y="825677"/>
                  </a:lnTo>
                  <a:lnTo>
                    <a:pt x="199936" y="828446"/>
                  </a:lnTo>
                  <a:lnTo>
                    <a:pt x="194614" y="833031"/>
                  </a:lnTo>
                  <a:lnTo>
                    <a:pt x="191325" y="838822"/>
                  </a:lnTo>
                  <a:lnTo>
                    <a:pt x="191084" y="845223"/>
                  </a:lnTo>
                  <a:lnTo>
                    <a:pt x="192620" y="852500"/>
                  </a:lnTo>
                  <a:lnTo>
                    <a:pt x="196786" y="857948"/>
                  </a:lnTo>
                  <a:lnTo>
                    <a:pt x="202984" y="861390"/>
                  </a:lnTo>
                  <a:lnTo>
                    <a:pt x="210616" y="862571"/>
                  </a:lnTo>
                  <a:lnTo>
                    <a:pt x="217868" y="859777"/>
                  </a:lnTo>
                  <a:lnTo>
                    <a:pt x="223088" y="854964"/>
                  </a:lnTo>
                  <a:lnTo>
                    <a:pt x="225869" y="848525"/>
                  </a:lnTo>
                  <a:close/>
                </a:path>
                <a:path w="4341495" h="5556250">
                  <a:moveTo>
                    <a:pt x="262864" y="1794611"/>
                  </a:moveTo>
                  <a:lnTo>
                    <a:pt x="260121" y="1787296"/>
                  </a:lnTo>
                  <a:lnTo>
                    <a:pt x="255536" y="1781822"/>
                  </a:lnTo>
                  <a:lnTo>
                    <a:pt x="249745" y="1778381"/>
                  </a:lnTo>
                  <a:lnTo>
                    <a:pt x="243332" y="1777187"/>
                  </a:lnTo>
                  <a:lnTo>
                    <a:pt x="235940" y="1779955"/>
                  </a:lnTo>
                  <a:lnTo>
                    <a:pt x="230428" y="1784565"/>
                  </a:lnTo>
                  <a:lnTo>
                    <a:pt x="226987" y="1790433"/>
                  </a:lnTo>
                  <a:lnTo>
                    <a:pt x="225806" y="1796961"/>
                  </a:lnTo>
                  <a:lnTo>
                    <a:pt x="228587" y="1804238"/>
                  </a:lnTo>
                  <a:lnTo>
                    <a:pt x="233413" y="1809686"/>
                  </a:lnTo>
                  <a:lnTo>
                    <a:pt x="239915" y="1813115"/>
                  </a:lnTo>
                  <a:lnTo>
                    <a:pt x="247675" y="1814309"/>
                  </a:lnTo>
                  <a:lnTo>
                    <a:pt x="256349" y="1812099"/>
                  </a:lnTo>
                  <a:lnTo>
                    <a:pt x="262864" y="1803425"/>
                  </a:lnTo>
                  <a:lnTo>
                    <a:pt x="262864" y="1794611"/>
                  </a:lnTo>
                  <a:close/>
                </a:path>
                <a:path w="4341495" h="5556250">
                  <a:moveTo>
                    <a:pt x="295478" y="776719"/>
                  </a:moveTo>
                  <a:lnTo>
                    <a:pt x="275882" y="753859"/>
                  </a:lnTo>
                  <a:lnTo>
                    <a:pt x="269532" y="755383"/>
                  </a:lnTo>
                  <a:lnTo>
                    <a:pt x="264223" y="759561"/>
                  </a:lnTo>
                  <a:lnTo>
                    <a:pt x="260934" y="765771"/>
                  </a:lnTo>
                  <a:lnTo>
                    <a:pt x="260692" y="773417"/>
                  </a:lnTo>
                  <a:lnTo>
                    <a:pt x="262216" y="780681"/>
                  </a:lnTo>
                  <a:lnTo>
                    <a:pt x="266395" y="785901"/>
                  </a:lnTo>
                  <a:lnTo>
                    <a:pt x="272592" y="788682"/>
                  </a:lnTo>
                  <a:lnTo>
                    <a:pt x="280225" y="788631"/>
                  </a:lnTo>
                  <a:lnTo>
                    <a:pt x="287477" y="787107"/>
                  </a:lnTo>
                  <a:lnTo>
                    <a:pt x="292696" y="782929"/>
                  </a:lnTo>
                  <a:lnTo>
                    <a:pt x="295478" y="776719"/>
                  </a:lnTo>
                  <a:close/>
                </a:path>
                <a:path w="4341495" h="5556250">
                  <a:moveTo>
                    <a:pt x="367245" y="22860"/>
                  </a:moveTo>
                  <a:lnTo>
                    <a:pt x="347472" y="0"/>
                  </a:lnTo>
                  <a:lnTo>
                    <a:pt x="341134" y="1524"/>
                  </a:lnTo>
                  <a:lnTo>
                    <a:pt x="335813" y="5702"/>
                  </a:lnTo>
                  <a:lnTo>
                    <a:pt x="332524" y="11912"/>
                  </a:lnTo>
                  <a:lnTo>
                    <a:pt x="332295" y="19545"/>
                  </a:lnTo>
                  <a:lnTo>
                    <a:pt x="333819" y="26822"/>
                  </a:lnTo>
                  <a:lnTo>
                    <a:pt x="337985" y="32042"/>
                  </a:lnTo>
                  <a:lnTo>
                    <a:pt x="344182" y="34823"/>
                  </a:lnTo>
                  <a:lnTo>
                    <a:pt x="351815" y="34772"/>
                  </a:lnTo>
                  <a:lnTo>
                    <a:pt x="359168" y="33248"/>
                  </a:lnTo>
                  <a:lnTo>
                    <a:pt x="364439" y="29070"/>
                  </a:lnTo>
                  <a:lnTo>
                    <a:pt x="367245" y="22860"/>
                  </a:lnTo>
                  <a:close/>
                </a:path>
                <a:path w="4341495" h="5556250">
                  <a:moveTo>
                    <a:pt x="373684" y="134734"/>
                  </a:moveTo>
                  <a:lnTo>
                    <a:pt x="371856" y="128397"/>
                  </a:lnTo>
                  <a:lnTo>
                    <a:pt x="367157" y="123088"/>
                  </a:lnTo>
                  <a:lnTo>
                    <a:pt x="360794" y="119811"/>
                  </a:lnTo>
                  <a:lnTo>
                    <a:pt x="353974" y="119595"/>
                  </a:lnTo>
                  <a:lnTo>
                    <a:pt x="346697" y="121119"/>
                  </a:lnTo>
                  <a:lnTo>
                    <a:pt x="341236" y="125272"/>
                  </a:lnTo>
                  <a:lnTo>
                    <a:pt x="337807" y="131470"/>
                  </a:lnTo>
                  <a:lnTo>
                    <a:pt x="336626" y="139065"/>
                  </a:lnTo>
                  <a:lnTo>
                    <a:pt x="339407" y="146342"/>
                  </a:lnTo>
                  <a:lnTo>
                    <a:pt x="344220" y="151587"/>
                  </a:lnTo>
                  <a:lnTo>
                    <a:pt x="350659" y="154368"/>
                  </a:lnTo>
                  <a:lnTo>
                    <a:pt x="358317" y="154279"/>
                  </a:lnTo>
                  <a:lnTo>
                    <a:pt x="364769" y="152755"/>
                  </a:lnTo>
                  <a:lnTo>
                    <a:pt x="370141" y="148590"/>
                  </a:lnTo>
                  <a:lnTo>
                    <a:pt x="373443" y="142379"/>
                  </a:lnTo>
                  <a:lnTo>
                    <a:pt x="373684" y="134734"/>
                  </a:lnTo>
                  <a:close/>
                </a:path>
                <a:path w="4341495" h="5556250">
                  <a:moveTo>
                    <a:pt x="386765" y="561682"/>
                  </a:moveTo>
                  <a:lnTo>
                    <a:pt x="367182" y="538784"/>
                  </a:lnTo>
                  <a:lnTo>
                    <a:pt x="360730" y="540626"/>
                  </a:lnTo>
                  <a:lnTo>
                    <a:pt x="355358" y="545312"/>
                  </a:lnTo>
                  <a:lnTo>
                    <a:pt x="352056" y="551624"/>
                  </a:lnTo>
                  <a:lnTo>
                    <a:pt x="351815" y="558342"/>
                  </a:lnTo>
                  <a:lnTo>
                    <a:pt x="353364" y="565645"/>
                  </a:lnTo>
                  <a:lnTo>
                    <a:pt x="357593" y="571093"/>
                  </a:lnTo>
                  <a:lnTo>
                    <a:pt x="363867" y="574509"/>
                  </a:lnTo>
                  <a:lnTo>
                    <a:pt x="371513" y="575691"/>
                  </a:lnTo>
                  <a:lnTo>
                    <a:pt x="378777" y="572935"/>
                  </a:lnTo>
                  <a:lnTo>
                    <a:pt x="383997" y="568121"/>
                  </a:lnTo>
                  <a:lnTo>
                    <a:pt x="386765" y="561682"/>
                  </a:lnTo>
                  <a:close/>
                </a:path>
                <a:path w="4341495" h="5556250">
                  <a:moveTo>
                    <a:pt x="397548" y="404050"/>
                  </a:moveTo>
                  <a:lnTo>
                    <a:pt x="394766" y="396824"/>
                  </a:lnTo>
                  <a:lnTo>
                    <a:pt x="389953" y="391604"/>
                  </a:lnTo>
                  <a:lnTo>
                    <a:pt x="383514" y="388823"/>
                  </a:lnTo>
                  <a:lnTo>
                    <a:pt x="375856" y="388912"/>
                  </a:lnTo>
                  <a:lnTo>
                    <a:pt x="369493" y="390436"/>
                  </a:lnTo>
                  <a:lnTo>
                    <a:pt x="364134" y="394601"/>
                  </a:lnTo>
                  <a:lnTo>
                    <a:pt x="360832" y="400786"/>
                  </a:lnTo>
                  <a:lnTo>
                    <a:pt x="360667" y="408393"/>
                  </a:lnTo>
                  <a:lnTo>
                    <a:pt x="362496" y="414743"/>
                  </a:lnTo>
                  <a:lnTo>
                    <a:pt x="367182" y="420077"/>
                  </a:lnTo>
                  <a:lnTo>
                    <a:pt x="373481" y="423379"/>
                  </a:lnTo>
                  <a:lnTo>
                    <a:pt x="380187" y="423608"/>
                  </a:lnTo>
                  <a:lnTo>
                    <a:pt x="387477" y="422084"/>
                  </a:lnTo>
                  <a:lnTo>
                    <a:pt x="392938" y="417906"/>
                  </a:lnTo>
                  <a:lnTo>
                    <a:pt x="396367" y="411695"/>
                  </a:lnTo>
                  <a:lnTo>
                    <a:pt x="397548" y="404050"/>
                  </a:lnTo>
                  <a:close/>
                </a:path>
                <a:path w="4341495" h="5556250">
                  <a:moveTo>
                    <a:pt x="408393" y="1744700"/>
                  </a:moveTo>
                  <a:lnTo>
                    <a:pt x="406869" y="1737385"/>
                  </a:lnTo>
                  <a:lnTo>
                    <a:pt x="402704" y="1731911"/>
                  </a:lnTo>
                  <a:lnTo>
                    <a:pt x="396494" y="1728470"/>
                  </a:lnTo>
                  <a:lnTo>
                    <a:pt x="388874" y="1727276"/>
                  </a:lnTo>
                  <a:lnTo>
                    <a:pt x="381622" y="1730082"/>
                  </a:lnTo>
                  <a:lnTo>
                    <a:pt x="376402" y="1734908"/>
                  </a:lnTo>
                  <a:lnTo>
                    <a:pt x="373621" y="1741360"/>
                  </a:lnTo>
                  <a:lnTo>
                    <a:pt x="373684" y="1749044"/>
                  </a:lnTo>
                  <a:lnTo>
                    <a:pt x="375208" y="1755368"/>
                  </a:lnTo>
                  <a:lnTo>
                    <a:pt x="379387" y="1760689"/>
                  </a:lnTo>
                  <a:lnTo>
                    <a:pt x="385584" y="1763966"/>
                  </a:lnTo>
                  <a:lnTo>
                    <a:pt x="393217" y="1764182"/>
                  </a:lnTo>
                  <a:lnTo>
                    <a:pt x="399554" y="1762353"/>
                  </a:lnTo>
                  <a:lnTo>
                    <a:pt x="404876" y="1757692"/>
                  </a:lnTo>
                  <a:lnTo>
                    <a:pt x="408165" y="1751406"/>
                  </a:lnTo>
                  <a:lnTo>
                    <a:pt x="408393" y="1744700"/>
                  </a:lnTo>
                  <a:close/>
                </a:path>
                <a:path w="4341495" h="5556250">
                  <a:moveTo>
                    <a:pt x="475716" y="183616"/>
                  </a:moveTo>
                  <a:lnTo>
                    <a:pt x="456133" y="160832"/>
                  </a:lnTo>
                  <a:lnTo>
                    <a:pt x="449783" y="162356"/>
                  </a:lnTo>
                  <a:lnTo>
                    <a:pt x="444461" y="166522"/>
                  </a:lnTo>
                  <a:lnTo>
                    <a:pt x="441172" y="172732"/>
                  </a:lnTo>
                  <a:lnTo>
                    <a:pt x="440944" y="180378"/>
                  </a:lnTo>
                  <a:lnTo>
                    <a:pt x="442468" y="187617"/>
                  </a:lnTo>
                  <a:lnTo>
                    <a:pt x="446633" y="192824"/>
                  </a:lnTo>
                  <a:lnTo>
                    <a:pt x="452831" y="195605"/>
                  </a:lnTo>
                  <a:lnTo>
                    <a:pt x="460463" y="195516"/>
                  </a:lnTo>
                  <a:lnTo>
                    <a:pt x="467715" y="193992"/>
                  </a:lnTo>
                  <a:lnTo>
                    <a:pt x="472935" y="189826"/>
                  </a:lnTo>
                  <a:lnTo>
                    <a:pt x="475716" y="183616"/>
                  </a:lnTo>
                  <a:close/>
                </a:path>
                <a:path w="4341495" h="5556250">
                  <a:moveTo>
                    <a:pt x="597306" y="686600"/>
                  </a:moveTo>
                  <a:lnTo>
                    <a:pt x="586473" y="680059"/>
                  </a:lnTo>
                  <a:lnTo>
                    <a:pt x="577799" y="680059"/>
                  </a:lnTo>
                  <a:lnTo>
                    <a:pt x="570509" y="682828"/>
                  </a:lnTo>
                  <a:lnTo>
                    <a:pt x="565048" y="687412"/>
                  </a:lnTo>
                  <a:lnTo>
                    <a:pt x="561632" y="693216"/>
                  </a:lnTo>
                  <a:lnTo>
                    <a:pt x="560438" y="699617"/>
                  </a:lnTo>
                  <a:lnTo>
                    <a:pt x="563219" y="706920"/>
                  </a:lnTo>
                  <a:lnTo>
                    <a:pt x="568032" y="712368"/>
                  </a:lnTo>
                  <a:lnTo>
                    <a:pt x="574471" y="715784"/>
                  </a:lnTo>
                  <a:lnTo>
                    <a:pt x="582142" y="716965"/>
                  </a:lnTo>
                  <a:lnTo>
                    <a:pt x="588479" y="714209"/>
                  </a:lnTo>
                  <a:lnTo>
                    <a:pt x="593801" y="709396"/>
                  </a:lnTo>
                  <a:lnTo>
                    <a:pt x="597090" y="702957"/>
                  </a:lnTo>
                  <a:lnTo>
                    <a:pt x="597306" y="695274"/>
                  </a:lnTo>
                  <a:lnTo>
                    <a:pt x="597306" y="686600"/>
                  </a:lnTo>
                  <a:close/>
                </a:path>
                <a:path w="4341495" h="5556250">
                  <a:moveTo>
                    <a:pt x="623544" y="1735950"/>
                  </a:moveTo>
                  <a:lnTo>
                    <a:pt x="621334" y="1727276"/>
                  </a:lnTo>
                  <a:lnTo>
                    <a:pt x="612673" y="1720811"/>
                  </a:lnTo>
                  <a:lnTo>
                    <a:pt x="603999" y="1720811"/>
                  </a:lnTo>
                  <a:lnTo>
                    <a:pt x="596607" y="1723529"/>
                  </a:lnTo>
                  <a:lnTo>
                    <a:pt x="591108" y="1728101"/>
                  </a:lnTo>
                  <a:lnTo>
                    <a:pt x="587667" y="1733892"/>
                  </a:lnTo>
                  <a:lnTo>
                    <a:pt x="586473" y="1740293"/>
                  </a:lnTo>
                  <a:lnTo>
                    <a:pt x="589254" y="1747608"/>
                  </a:lnTo>
                  <a:lnTo>
                    <a:pt x="594080" y="1753082"/>
                  </a:lnTo>
                  <a:lnTo>
                    <a:pt x="600570" y="1756524"/>
                  </a:lnTo>
                  <a:lnTo>
                    <a:pt x="608330" y="1757705"/>
                  </a:lnTo>
                  <a:lnTo>
                    <a:pt x="614362" y="1754911"/>
                  </a:lnTo>
                  <a:lnTo>
                    <a:pt x="619188" y="1750085"/>
                  </a:lnTo>
                  <a:lnTo>
                    <a:pt x="622388" y="1743633"/>
                  </a:lnTo>
                  <a:lnTo>
                    <a:pt x="623544" y="1735950"/>
                  </a:lnTo>
                  <a:close/>
                </a:path>
                <a:path w="4341495" h="5556250">
                  <a:moveTo>
                    <a:pt x="2448598" y="5536184"/>
                  </a:moveTo>
                  <a:lnTo>
                    <a:pt x="2447074" y="5528894"/>
                  </a:lnTo>
                  <a:lnTo>
                    <a:pt x="2442908" y="5523433"/>
                  </a:lnTo>
                  <a:lnTo>
                    <a:pt x="2436698" y="5520017"/>
                  </a:lnTo>
                  <a:lnTo>
                    <a:pt x="2429052" y="5518823"/>
                  </a:lnTo>
                  <a:lnTo>
                    <a:pt x="2421712" y="5521604"/>
                  </a:lnTo>
                  <a:lnTo>
                    <a:pt x="2416454" y="5526417"/>
                  </a:lnTo>
                  <a:lnTo>
                    <a:pt x="2413647" y="5532856"/>
                  </a:lnTo>
                  <a:lnTo>
                    <a:pt x="2413698" y="5540527"/>
                  </a:lnTo>
                  <a:lnTo>
                    <a:pt x="2415235" y="5546864"/>
                  </a:lnTo>
                  <a:lnTo>
                    <a:pt x="2419413" y="5552198"/>
                  </a:lnTo>
                  <a:lnTo>
                    <a:pt x="2425662" y="5555488"/>
                  </a:lnTo>
                  <a:lnTo>
                    <a:pt x="2433396" y="5555716"/>
                  </a:lnTo>
                  <a:lnTo>
                    <a:pt x="2439733" y="5553888"/>
                  </a:lnTo>
                  <a:lnTo>
                    <a:pt x="2445080" y="5549201"/>
                  </a:lnTo>
                  <a:lnTo>
                    <a:pt x="2448369" y="5542902"/>
                  </a:lnTo>
                  <a:lnTo>
                    <a:pt x="2448598" y="5536184"/>
                  </a:lnTo>
                  <a:close/>
                </a:path>
                <a:path w="4341495" h="5556250">
                  <a:moveTo>
                    <a:pt x="2898254" y="5447017"/>
                  </a:moveTo>
                  <a:lnTo>
                    <a:pt x="2895485" y="5440680"/>
                  </a:lnTo>
                  <a:lnTo>
                    <a:pt x="2890901" y="5435358"/>
                  </a:lnTo>
                  <a:lnTo>
                    <a:pt x="2885109" y="5432069"/>
                  </a:lnTo>
                  <a:lnTo>
                    <a:pt x="2878709" y="5431828"/>
                  </a:lnTo>
                  <a:lnTo>
                    <a:pt x="2871419" y="5433657"/>
                  </a:lnTo>
                  <a:lnTo>
                    <a:pt x="2865958" y="5438330"/>
                  </a:lnTo>
                  <a:lnTo>
                    <a:pt x="2862554" y="5444642"/>
                  </a:lnTo>
                  <a:lnTo>
                    <a:pt x="2861373" y="5451360"/>
                  </a:lnTo>
                  <a:lnTo>
                    <a:pt x="2864129" y="5458650"/>
                  </a:lnTo>
                  <a:lnTo>
                    <a:pt x="2868930" y="5464111"/>
                  </a:lnTo>
                  <a:lnTo>
                    <a:pt x="2875369" y="5467540"/>
                  </a:lnTo>
                  <a:lnTo>
                    <a:pt x="2883039" y="5468721"/>
                  </a:lnTo>
                  <a:lnTo>
                    <a:pt x="2889085" y="5465940"/>
                  </a:lnTo>
                  <a:lnTo>
                    <a:pt x="2893898" y="5461127"/>
                  </a:lnTo>
                  <a:lnTo>
                    <a:pt x="2897098" y="5454675"/>
                  </a:lnTo>
                  <a:lnTo>
                    <a:pt x="2898254" y="5447017"/>
                  </a:lnTo>
                  <a:close/>
                </a:path>
                <a:path w="4341495" h="5556250">
                  <a:moveTo>
                    <a:pt x="3276422" y="5279720"/>
                  </a:moveTo>
                  <a:lnTo>
                    <a:pt x="3265398" y="5273205"/>
                  </a:lnTo>
                  <a:lnTo>
                    <a:pt x="3256724" y="5273205"/>
                  </a:lnTo>
                  <a:lnTo>
                    <a:pt x="3249434" y="5275948"/>
                  </a:lnTo>
                  <a:lnTo>
                    <a:pt x="3243973" y="5280533"/>
                  </a:lnTo>
                  <a:lnTo>
                    <a:pt x="3240570" y="5286337"/>
                  </a:lnTo>
                  <a:lnTo>
                    <a:pt x="3239389" y="5292737"/>
                  </a:lnTo>
                  <a:lnTo>
                    <a:pt x="3242145" y="5300027"/>
                  </a:lnTo>
                  <a:lnTo>
                    <a:pt x="3246945" y="5305488"/>
                  </a:lnTo>
                  <a:lnTo>
                    <a:pt x="3253384" y="5308917"/>
                  </a:lnTo>
                  <a:lnTo>
                    <a:pt x="3261068" y="5310098"/>
                  </a:lnTo>
                  <a:lnTo>
                    <a:pt x="3267430" y="5307317"/>
                  </a:lnTo>
                  <a:lnTo>
                    <a:pt x="3272815" y="5302504"/>
                  </a:lnTo>
                  <a:lnTo>
                    <a:pt x="3276168" y="5296065"/>
                  </a:lnTo>
                  <a:lnTo>
                    <a:pt x="3276422" y="5288394"/>
                  </a:lnTo>
                  <a:lnTo>
                    <a:pt x="3276422" y="5279720"/>
                  </a:lnTo>
                  <a:close/>
                </a:path>
                <a:path w="4341495" h="5556250">
                  <a:moveTo>
                    <a:pt x="3556647" y="5190731"/>
                  </a:moveTo>
                  <a:lnTo>
                    <a:pt x="3553891" y="5183441"/>
                  </a:lnTo>
                  <a:lnTo>
                    <a:pt x="3549078" y="5177980"/>
                  </a:lnTo>
                  <a:lnTo>
                    <a:pt x="3542639" y="5174551"/>
                  </a:lnTo>
                  <a:lnTo>
                    <a:pt x="3534968" y="5173370"/>
                  </a:lnTo>
                  <a:lnTo>
                    <a:pt x="3526294" y="5175542"/>
                  </a:lnTo>
                  <a:lnTo>
                    <a:pt x="3519754" y="5184216"/>
                  </a:lnTo>
                  <a:lnTo>
                    <a:pt x="3519754" y="5192903"/>
                  </a:lnTo>
                  <a:lnTo>
                    <a:pt x="3522522" y="5200193"/>
                  </a:lnTo>
                  <a:lnTo>
                    <a:pt x="3527107" y="5205654"/>
                  </a:lnTo>
                  <a:lnTo>
                    <a:pt x="3532898" y="5209070"/>
                  </a:lnTo>
                  <a:lnTo>
                    <a:pt x="3539299" y="5210264"/>
                  </a:lnTo>
                  <a:lnTo>
                    <a:pt x="3546602" y="5207520"/>
                  </a:lnTo>
                  <a:lnTo>
                    <a:pt x="3552050" y="5202936"/>
                  </a:lnTo>
                  <a:lnTo>
                    <a:pt x="3555466" y="5197145"/>
                  </a:lnTo>
                  <a:lnTo>
                    <a:pt x="3556647" y="5190731"/>
                  </a:lnTo>
                  <a:close/>
                </a:path>
                <a:path w="4341495" h="5556250">
                  <a:moveTo>
                    <a:pt x="3756418" y="4567123"/>
                  </a:moveTo>
                  <a:lnTo>
                    <a:pt x="3753662" y="4559808"/>
                  </a:lnTo>
                  <a:lnTo>
                    <a:pt x="3748849" y="4554334"/>
                  </a:lnTo>
                  <a:lnTo>
                    <a:pt x="3742410" y="4550892"/>
                  </a:lnTo>
                  <a:lnTo>
                    <a:pt x="3734739" y="4549699"/>
                  </a:lnTo>
                  <a:lnTo>
                    <a:pt x="3728707" y="4552505"/>
                  </a:lnTo>
                  <a:lnTo>
                    <a:pt x="3723881" y="4557331"/>
                  </a:lnTo>
                  <a:lnTo>
                    <a:pt x="3720693" y="4563783"/>
                  </a:lnTo>
                  <a:lnTo>
                    <a:pt x="3719525" y="4571466"/>
                  </a:lnTo>
                  <a:lnTo>
                    <a:pt x="3721735" y="4580140"/>
                  </a:lnTo>
                  <a:lnTo>
                    <a:pt x="3730409" y="4586605"/>
                  </a:lnTo>
                  <a:lnTo>
                    <a:pt x="3739070" y="4586605"/>
                  </a:lnTo>
                  <a:lnTo>
                    <a:pt x="3746373" y="4583887"/>
                  </a:lnTo>
                  <a:lnTo>
                    <a:pt x="3751821" y="4579315"/>
                  </a:lnTo>
                  <a:lnTo>
                    <a:pt x="3755237" y="4573524"/>
                  </a:lnTo>
                  <a:lnTo>
                    <a:pt x="3756418" y="4567123"/>
                  </a:lnTo>
                  <a:close/>
                </a:path>
                <a:path w="4341495" h="5556250">
                  <a:moveTo>
                    <a:pt x="3862946" y="4845266"/>
                  </a:moveTo>
                  <a:lnTo>
                    <a:pt x="3861409" y="4838928"/>
                  </a:lnTo>
                  <a:lnTo>
                    <a:pt x="3857231" y="4833607"/>
                  </a:lnTo>
                  <a:lnTo>
                    <a:pt x="3851021" y="4830305"/>
                  </a:lnTo>
                  <a:lnTo>
                    <a:pt x="3843401" y="4830051"/>
                  </a:lnTo>
                  <a:lnTo>
                    <a:pt x="3836136" y="4831893"/>
                  </a:lnTo>
                  <a:lnTo>
                    <a:pt x="3830929" y="4836579"/>
                  </a:lnTo>
                  <a:lnTo>
                    <a:pt x="3828148" y="4842891"/>
                  </a:lnTo>
                  <a:lnTo>
                    <a:pt x="3828199" y="4849609"/>
                  </a:lnTo>
                  <a:lnTo>
                    <a:pt x="3829723" y="4856899"/>
                  </a:lnTo>
                  <a:lnTo>
                    <a:pt x="3833888" y="4862360"/>
                  </a:lnTo>
                  <a:lnTo>
                    <a:pt x="3840099" y="4865776"/>
                  </a:lnTo>
                  <a:lnTo>
                    <a:pt x="3847744" y="4866945"/>
                  </a:lnTo>
                  <a:lnTo>
                    <a:pt x="3854069" y="4864189"/>
                  </a:lnTo>
                  <a:lnTo>
                    <a:pt x="3859390" y="4859388"/>
                  </a:lnTo>
                  <a:lnTo>
                    <a:pt x="3862692" y="4852949"/>
                  </a:lnTo>
                  <a:lnTo>
                    <a:pt x="3862946" y="4845266"/>
                  </a:lnTo>
                  <a:close/>
                </a:path>
                <a:path w="4341495" h="5556250">
                  <a:moveTo>
                    <a:pt x="4340974" y="5076634"/>
                  </a:moveTo>
                  <a:lnTo>
                    <a:pt x="4321416" y="5053812"/>
                  </a:lnTo>
                  <a:lnTo>
                    <a:pt x="4315079" y="5055336"/>
                  </a:lnTo>
                  <a:lnTo>
                    <a:pt x="4309732" y="5059515"/>
                  </a:lnTo>
                  <a:lnTo>
                    <a:pt x="4306443" y="5065712"/>
                  </a:lnTo>
                  <a:lnTo>
                    <a:pt x="4306214" y="5073345"/>
                  </a:lnTo>
                  <a:lnTo>
                    <a:pt x="4307738" y="5080609"/>
                  </a:lnTo>
                  <a:lnTo>
                    <a:pt x="4311904" y="5085829"/>
                  </a:lnTo>
                  <a:lnTo>
                    <a:pt x="4318114" y="5088610"/>
                  </a:lnTo>
                  <a:lnTo>
                    <a:pt x="4325759" y="5088534"/>
                  </a:lnTo>
                  <a:lnTo>
                    <a:pt x="4332986" y="5087010"/>
                  </a:lnTo>
                  <a:lnTo>
                    <a:pt x="4338193" y="5082845"/>
                  </a:lnTo>
                  <a:lnTo>
                    <a:pt x="4340974" y="5076634"/>
                  </a:lnTo>
                  <a:close/>
                </a:path>
              </a:pathLst>
            </a:custGeom>
            <a:solidFill>
              <a:srgbClr val="A9C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970571" y="1462918"/>
              <a:ext cx="71591" cy="8921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848892" y="2019274"/>
              <a:ext cx="610870" cy="551815"/>
            </a:xfrm>
            <a:custGeom>
              <a:avLst/>
              <a:gdLst/>
              <a:ahLst/>
              <a:cxnLst/>
              <a:rect l="l" t="t" r="r" b="b"/>
              <a:pathLst>
                <a:path w="610870" h="551814">
                  <a:moveTo>
                    <a:pt x="36880" y="517105"/>
                  </a:moveTo>
                  <a:lnTo>
                    <a:pt x="34099" y="510768"/>
                  </a:lnTo>
                  <a:lnTo>
                    <a:pt x="29286" y="505421"/>
                  </a:lnTo>
                  <a:lnTo>
                    <a:pt x="22847" y="502119"/>
                  </a:lnTo>
                  <a:lnTo>
                    <a:pt x="15189" y="501891"/>
                  </a:lnTo>
                  <a:lnTo>
                    <a:pt x="8826" y="503732"/>
                  </a:lnTo>
                  <a:lnTo>
                    <a:pt x="3454" y="508419"/>
                  </a:lnTo>
                  <a:lnTo>
                    <a:pt x="165" y="514731"/>
                  </a:lnTo>
                  <a:lnTo>
                    <a:pt x="0" y="521449"/>
                  </a:lnTo>
                  <a:lnTo>
                    <a:pt x="1828" y="528713"/>
                  </a:lnTo>
                  <a:lnTo>
                    <a:pt x="6515" y="534174"/>
                  </a:lnTo>
                  <a:lnTo>
                    <a:pt x="12814" y="537603"/>
                  </a:lnTo>
                  <a:lnTo>
                    <a:pt x="19519" y="538797"/>
                  </a:lnTo>
                  <a:lnTo>
                    <a:pt x="26809" y="535990"/>
                  </a:lnTo>
                  <a:lnTo>
                    <a:pt x="32270" y="531177"/>
                  </a:lnTo>
                  <a:lnTo>
                    <a:pt x="35687" y="524751"/>
                  </a:lnTo>
                  <a:lnTo>
                    <a:pt x="36880" y="517105"/>
                  </a:lnTo>
                  <a:close/>
                </a:path>
                <a:path w="610870" h="551814">
                  <a:moveTo>
                    <a:pt x="173736" y="217208"/>
                  </a:moveTo>
                  <a:lnTo>
                    <a:pt x="170954" y="209905"/>
                  </a:lnTo>
                  <a:lnTo>
                    <a:pt x="166141" y="204457"/>
                  </a:lnTo>
                  <a:lnTo>
                    <a:pt x="159702" y="201041"/>
                  </a:lnTo>
                  <a:lnTo>
                    <a:pt x="152044" y="199859"/>
                  </a:lnTo>
                  <a:lnTo>
                    <a:pt x="145707" y="202590"/>
                  </a:lnTo>
                  <a:lnTo>
                    <a:pt x="140385" y="207162"/>
                  </a:lnTo>
                  <a:lnTo>
                    <a:pt x="137096" y="212966"/>
                  </a:lnTo>
                  <a:lnTo>
                    <a:pt x="136855" y="219417"/>
                  </a:lnTo>
                  <a:lnTo>
                    <a:pt x="138684" y="226682"/>
                  </a:lnTo>
                  <a:lnTo>
                    <a:pt x="143370" y="232143"/>
                  </a:lnTo>
                  <a:lnTo>
                    <a:pt x="149669" y="235572"/>
                  </a:lnTo>
                  <a:lnTo>
                    <a:pt x="156387" y="236766"/>
                  </a:lnTo>
                  <a:lnTo>
                    <a:pt x="163677" y="233997"/>
                  </a:lnTo>
                  <a:lnTo>
                    <a:pt x="169125" y="229412"/>
                  </a:lnTo>
                  <a:lnTo>
                    <a:pt x="172554" y="223608"/>
                  </a:lnTo>
                  <a:lnTo>
                    <a:pt x="173736" y="217208"/>
                  </a:lnTo>
                  <a:close/>
                </a:path>
                <a:path w="610870" h="551814">
                  <a:moveTo>
                    <a:pt x="217131" y="288798"/>
                  </a:moveTo>
                  <a:lnTo>
                    <a:pt x="214350" y="282473"/>
                  </a:lnTo>
                  <a:lnTo>
                    <a:pt x="209537" y="277152"/>
                  </a:lnTo>
                  <a:lnTo>
                    <a:pt x="203098" y="273875"/>
                  </a:lnTo>
                  <a:lnTo>
                    <a:pt x="195427" y="273659"/>
                  </a:lnTo>
                  <a:lnTo>
                    <a:pt x="189090" y="276390"/>
                  </a:lnTo>
                  <a:lnTo>
                    <a:pt x="183769" y="280949"/>
                  </a:lnTo>
                  <a:lnTo>
                    <a:pt x="180479" y="286740"/>
                  </a:lnTo>
                  <a:lnTo>
                    <a:pt x="180251" y="293141"/>
                  </a:lnTo>
                  <a:lnTo>
                    <a:pt x="182994" y="300456"/>
                  </a:lnTo>
                  <a:lnTo>
                    <a:pt x="187566" y="305930"/>
                  </a:lnTo>
                  <a:lnTo>
                    <a:pt x="193370" y="309372"/>
                  </a:lnTo>
                  <a:lnTo>
                    <a:pt x="199771" y="310565"/>
                  </a:lnTo>
                  <a:lnTo>
                    <a:pt x="207060" y="307759"/>
                  </a:lnTo>
                  <a:lnTo>
                    <a:pt x="212521" y="302933"/>
                  </a:lnTo>
                  <a:lnTo>
                    <a:pt x="215938" y="296481"/>
                  </a:lnTo>
                  <a:lnTo>
                    <a:pt x="217131" y="288798"/>
                  </a:lnTo>
                  <a:close/>
                </a:path>
                <a:path w="610870" h="551814">
                  <a:moveTo>
                    <a:pt x="506209" y="39039"/>
                  </a:moveTo>
                  <a:lnTo>
                    <a:pt x="503466" y="31762"/>
                  </a:lnTo>
                  <a:lnTo>
                    <a:pt x="498881" y="26314"/>
                  </a:lnTo>
                  <a:lnTo>
                    <a:pt x="493090" y="22885"/>
                  </a:lnTo>
                  <a:lnTo>
                    <a:pt x="486689" y="21691"/>
                  </a:lnTo>
                  <a:lnTo>
                    <a:pt x="479298" y="24485"/>
                  </a:lnTo>
                  <a:lnTo>
                    <a:pt x="473786" y="29311"/>
                  </a:lnTo>
                  <a:lnTo>
                    <a:pt x="470331" y="35737"/>
                  </a:lnTo>
                  <a:lnTo>
                    <a:pt x="469150" y="43370"/>
                  </a:lnTo>
                  <a:lnTo>
                    <a:pt x="471932" y="49415"/>
                  </a:lnTo>
                  <a:lnTo>
                    <a:pt x="476758" y="54229"/>
                  </a:lnTo>
                  <a:lnTo>
                    <a:pt x="483260" y="57429"/>
                  </a:lnTo>
                  <a:lnTo>
                    <a:pt x="491020" y="58585"/>
                  </a:lnTo>
                  <a:lnTo>
                    <a:pt x="499706" y="56388"/>
                  </a:lnTo>
                  <a:lnTo>
                    <a:pt x="506209" y="47713"/>
                  </a:lnTo>
                  <a:lnTo>
                    <a:pt x="506209" y="39039"/>
                  </a:lnTo>
                  <a:close/>
                </a:path>
                <a:path w="610870" h="551814">
                  <a:moveTo>
                    <a:pt x="519226" y="532257"/>
                  </a:moveTo>
                  <a:lnTo>
                    <a:pt x="517702" y="524979"/>
                  </a:lnTo>
                  <a:lnTo>
                    <a:pt x="513537" y="519531"/>
                  </a:lnTo>
                  <a:lnTo>
                    <a:pt x="507326" y="516089"/>
                  </a:lnTo>
                  <a:lnTo>
                    <a:pt x="499706" y="514908"/>
                  </a:lnTo>
                  <a:lnTo>
                    <a:pt x="492417" y="517664"/>
                  </a:lnTo>
                  <a:lnTo>
                    <a:pt x="487133" y="522249"/>
                  </a:lnTo>
                  <a:lnTo>
                    <a:pt x="484289" y="528053"/>
                  </a:lnTo>
                  <a:lnTo>
                    <a:pt x="484339" y="534454"/>
                  </a:lnTo>
                  <a:lnTo>
                    <a:pt x="485889" y="541756"/>
                  </a:lnTo>
                  <a:lnTo>
                    <a:pt x="490118" y="547204"/>
                  </a:lnTo>
                  <a:lnTo>
                    <a:pt x="496379" y="550621"/>
                  </a:lnTo>
                  <a:lnTo>
                    <a:pt x="504037" y="551802"/>
                  </a:lnTo>
                  <a:lnTo>
                    <a:pt x="510374" y="549084"/>
                  </a:lnTo>
                  <a:lnTo>
                    <a:pt x="515696" y="544512"/>
                  </a:lnTo>
                  <a:lnTo>
                    <a:pt x="518985" y="538695"/>
                  </a:lnTo>
                  <a:lnTo>
                    <a:pt x="519226" y="532257"/>
                  </a:lnTo>
                  <a:close/>
                </a:path>
                <a:path w="610870" h="551814">
                  <a:moveTo>
                    <a:pt x="610539" y="15151"/>
                  </a:moveTo>
                  <a:lnTo>
                    <a:pt x="608990" y="8813"/>
                  </a:lnTo>
                  <a:lnTo>
                    <a:pt x="604748" y="3492"/>
                  </a:lnTo>
                  <a:lnTo>
                    <a:pt x="598474" y="215"/>
                  </a:lnTo>
                  <a:lnTo>
                    <a:pt x="590816" y="0"/>
                  </a:lnTo>
                  <a:lnTo>
                    <a:pt x="583565" y="1536"/>
                  </a:lnTo>
                  <a:lnTo>
                    <a:pt x="578345" y="5702"/>
                  </a:lnTo>
                  <a:lnTo>
                    <a:pt x="575564" y="11912"/>
                  </a:lnTo>
                  <a:lnTo>
                    <a:pt x="575627" y="19558"/>
                  </a:lnTo>
                  <a:lnTo>
                    <a:pt x="577151" y="26797"/>
                  </a:lnTo>
                  <a:lnTo>
                    <a:pt x="581329" y="32004"/>
                  </a:lnTo>
                  <a:lnTo>
                    <a:pt x="587527" y="34785"/>
                  </a:lnTo>
                  <a:lnTo>
                    <a:pt x="595160" y="34696"/>
                  </a:lnTo>
                  <a:lnTo>
                    <a:pt x="601535" y="33172"/>
                  </a:lnTo>
                  <a:lnTo>
                    <a:pt x="606920" y="29006"/>
                  </a:lnTo>
                  <a:lnTo>
                    <a:pt x="610260" y="22796"/>
                  </a:lnTo>
                  <a:lnTo>
                    <a:pt x="610539" y="15151"/>
                  </a:lnTo>
                  <a:close/>
                </a:path>
              </a:pathLst>
            </a:custGeom>
            <a:solidFill>
              <a:srgbClr val="A9C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419178" y="3550950"/>
              <a:ext cx="228132" cy="184908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55175" y="4913291"/>
              <a:ext cx="2161880" cy="547535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122616" y="4365830"/>
              <a:ext cx="256540" cy="97790"/>
            </a:xfrm>
            <a:custGeom>
              <a:avLst/>
              <a:gdLst/>
              <a:ahLst/>
              <a:cxnLst/>
              <a:rect l="l" t="t" r="r" b="b"/>
              <a:pathLst>
                <a:path w="256540" h="97789">
                  <a:moveTo>
                    <a:pt x="2166" y="0"/>
                  </a:moveTo>
                  <a:lnTo>
                    <a:pt x="2166" y="6541"/>
                  </a:lnTo>
                  <a:lnTo>
                    <a:pt x="0" y="8672"/>
                  </a:lnTo>
                  <a:lnTo>
                    <a:pt x="99973" y="97687"/>
                  </a:lnTo>
                  <a:lnTo>
                    <a:pt x="99973" y="95482"/>
                  </a:lnTo>
                  <a:lnTo>
                    <a:pt x="102141" y="95482"/>
                  </a:lnTo>
                  <a:lnTo>
                    <a:pt x="62914" y="2204"/>
                  </a:lnTo>
                  <a:lnTo>
                    <a:pt x="2166" y="0"/>
                  </a:lnTo>
                  <a:close/>
                </a:path>
                <a:path w="256540" h="97789">
                  <a:moveTo>
                    <a:pt x="123837" y="6541"/>
                  </a:moveTo>
                  <a:lnTo>
                    <a:pt x="115161" y="93350"/>
                  </a:lnTo>
                  <a:lnTo>
                    <a:pt x="119495" y="93350"/>
                  </a:lnTo>
                  <a:lnTo>
                    <a:pt x="121669" y="95482"/>
                  </a:lnTo>
                  <a:lnTo>
                    <a:pt x="123837" y="95482"/>
                  </a:lnTo>
                  <a:lnTo>
                    <a:pt x="256353" y="15214"/>
                  </a:lnTo>
                  <a:lnTo>
                    <a:pt x="123837" y="6541"/>
                  </a:lnTo>
                  <a:close/>
                </a:path>
                <a:path w="256540" h="97789">
                  <a:moveTo>
                    <a:pt x="67249" y="4335"/>
                  </a:moveTo>
                  <a:lnTo>
                    <a:pt x="106483" y="93350"/>
                  </a:lnTo>
                  <a:lnTo>
                    <a:pt x="108651" y="93350"/>
                  </a:lnTo>
                  <a:lnTo>
                    <a:pt x="110817" y="91145"/>
                  </a:lnTo>
                  <a:lnTo>
                    <a:pt x="119495" y="6541"/>
                  </a:lnTo>
                  <a:lnTo>
                    <a:pt x="67249" y="4335"/>
                  </a:lnTo>
                  <a:close/>
                </a:path>
              </a:pathLst>
            </a:custGeom>
            <a:solidFill>
              <a:srgbClr val="E9F0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07428" y="4363624"/>
              <a:ext cx="139025" cy="112902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226924" y="5456488"/>
              <a:ext cx="3039664" cy="94959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0212721" y="2047499"/>
              <a:ext cx="195580" cy="3342004"/>
            </a:xfrm>
            <a:custGeom>
              <a:avLst/>
              <a:gdLst/>
              <a:ahLst/>
              <a:cxnLst/>
              <a:rect l="l" t="t" r="r" b="b"/>
              <a:pathLst>
                <a:path w="195579" h="3342004">
                  <a:moveTo>
                    <a:pt x="2129" y="3285062"/>
                  </a:moveTo>
                  <a:lnTo>
                    <a:pt x="0" y="3341660"/>
                  </a:lnTo>
                  <a:lnTo>
                    <a:pt x="21673" y="3341660"/>
                  </a:lnTo>
                  <a:lnTo>
                    <a:pt x="32547" y="3313435"/>
                  </a:lnTo>
                  <a:lnTo>
                    <a:pt x="2129" y="3285062"/>
                  </a:lnTo>
                  <a:close/>
                </a:path>
                <a:path w="195579" h="3342004">
                  <a:moveTo>
                    <a:pt x="80451" y="3187374"/>
                  </a:moveTo>
                  <a:lnTo>
                    <a:pt x="8669" y="3206926"/>
                  </a:lnTo>
                  <a:lnTo>
                    <a:pt x="6465" y="3209131"/>
                  </a:lnTo>
                  <a:lnTo>
                    <a:pt x="4334" y="3278520"/>
                  </a:lnTo>
                  <a:lnTo>
                    <a:pt x="34678" y="3308950"/>
                  </a:lnTo>
                  <a:lnTo>
                    <a:pt x="76117" y="3198253"/>
                  </a:lnTo>
                  <a:lnTo>
                    <a:pt x="80451" y="3187374"/>
                  </a:lnTo>
                  <a:close/>
                </a:path>
                <a:path w="195579" h="3342004">
                  <a:moveTo>
                    <a:pt x="97791" y="3132980"/>
                  </a:moveTo>
                  <a:lnTo>
                    <a:pt x="10873" y="3135113"/>
                  </a:lnTo>
                  <a:lnTo>
                    <a:pt x="6465" y="3204795"/>
                  </a:lnTo>
                  <a:lnTo>
                    <a:pt x="95661" y="3139448"/>
                  </a:lnTo>
                  <a:lnTo>
                    <a:pt x="97791" y="3132980"/>
                  </a:lnTo>
                  <a:close/>
                </a:path>
                <a:path w="195579" h="3342004">
                  <a:moveTo>
                    <a:pt x="93456" y="3146137"/>
                  </a:moveTo>
                  <a:lnTo>
                    <a:pt x="17339" y="3200384"/>
                  </a:lnTo>
                  <a:lnTo>
                    <a:pt x="80451" y="3183037"/>
                  </a:lnTo>
                  <a:lnTo>
                    <a:pt x="93456" y="3146137"/>
                  </a:lnTo>
                  <a:close/>
                </a:path>
                <a:path w="195579" h="3342004">
                  <a:moveTo>
                    <a:pt x="54222" y="3011404"/>
                  </a:moveTo>
                  <a:lnTo>
                    <a:pt x="17339" y="3013609"/>
                  </a:lnTo>
                  <a:lnTo>
                    <a:pt x="10873" y="3130776"/>
                  </a:lnTo>
                  <a:lnTo>
                    <a:pt x="99995" y="3128643"/>
                  </a:lnTo>
                  <a:lnTo>
                    <a:pt x="99995" y="3117766"/>
                  </a:lnTo>
                  <a:lnTo>
                    <a:pt x="54222" y="3011404"/>
                  </a:lnTo>
                  <a:close/>
                </a:path>
                <a:path w="195579" h="3342004">
                  <a:moveTo>
                    <a:pt x="71781" y="2733263"/>
                  </a:moveTo>
                  <a:lnTo>
                    <a:pt x="30344" y="2765826"/>
                  </a:lnTo>
                  <a:lnTo>
                    <a:pt x="21673" y="2926580"/>
                  </a:lnTo>
                  <a:lnTo>
                    <a:pt x="99995" y="3106887"/>
                  </a:lnTo>
                  <a:lnTo>
                    <a:pt x="71781" y="2733263"/>
                  </a:lnTo>
                  <a:close/>
                </a:path>
                <a:path w="195579" h="3342004">
                  <a:moveTo>
                    <a:pt x="21673" y="2935254"/>
                  </a:moveTo>
                  <a:lnTo>
                    <a:pt x="17339" y="3011404"/>
                  </a:lnTo>
                  <a:lnTo>
                    <a:pt x="54222" y="3011404"/>
                  </a:lnTo>
                  <a:lnTo>
                    <a:pt x="21673" y="2935254"/>
                  </a:lnTo>
                  <a:close/>
                </a:path>
                <a:path w="195579" h="3342004">
                  <a:moveTo>
                    <a:pt x="34678" y="2689823"/>
                  </a:moveTo>
                  <a:lnTo>
                    <a:pt x="32547" y="2759284"/>
                  </a:lnTo>
                  <a:lnTo>
                    <a:pt x="71781" y="2728926"/>
                  </a:lnTo>
                  <a:lnTo>
                    <a:pt x="69578" y="2707170"/>
                  </a:lnTo>
                  <a:lnTo>
                    <a:pt x="34678" y="2689823"/>
                  </a:lnTo>
                  <a:close/>
                </a:path>
                <a:path w="195579" h="3342004">
                  <a:moveTo>
                    <a:pt x="62891" y="2615877"/>
                  </a:moveTo>
                  <a:lnTo>
                    <a:pt x="39013" y="2622345"/>
                  </a:lnTo>
                  <a:lnTo>
                    <a:pt x="34678" y="2685486"/>
                  </a:lnTo>
                  <a:lnTo>
                    <a:pt x="69578" y="2702833"/>
                  </a:lnTo>
                  <a:lnTo>
                    <a:pt x="62891" y="2615877"/>
                  </a:lnTo>
                  <a:close/>
                </a:path>
                <a:path w="195579" h="3342004">
                  <a:moveTo>
                    <a:pt x="43348" y="2526863"/>
                  </a:moveTo>
                  <a:lnTo>
                    <a:pt x="39013" y="2620214"/>
                  </a:lnTo>
                  <a:lnTo>
                    <a:pt x="62891" y="2611540"/>
                  </a:lnTo>
                  <a:lnTo>
                    <a:pt x="56426" y="2529067"/>
                  </a:lnTo>
                  <a:lnTo>
                    <a:pt x="43348" y="2526863"/>
                  </a:lnTo>
                  <a:close/>
                </a:path>
                <a:path w="195579" h="3342004">
                  <a:moveTo>
                    <a:pt x="52091" y="2481290"/>
                  </a:moveTo>
                  <a:lnTo>
                    <a:pt x="45552" y="2485627"/>
                  </a:lnTo>
                  <a:lnTo>
                    <a:pt x="45552" y="2524732"/>
                  </a:lnTo>
                  <a:lnTo>
                    <a:pt x="54222" y="2524732"/>
                  </a:lnTo>
                  <a:lnTo>
                    <a:pt x="52091" y="2481290"/>
                  </a:lnTo>
                  <a:close/>
                </a:path>
                <a:path w="195579" h="3342004">
                  <a:moveTo>
                    <a:pt x="49886" y="2442038"/>
                  </a:moveTo>
                  <a:lnTo>
                    <a:pt x="47757" y="2481290"/>
                  </a:lnTo>
                  <a:lnTo>
                    <a:pt x="52091" y="2476953"/>
                  </a:lnTo>
                  <a:lnTo>
                    <a:pt x="49886" y="2442038"/>
                  </a:lnTo>
                  <a:close/>
                </a:path>
                <a:path w="195579" h="3342004">
                  <a:moveTo>
                    <a:pt x="89122" y="1699055"/>
                  </a:moveTo>
                  <a:lnTo>
                    <a:pt x="89122" y="1714197"/>
                  </a:lnTo>
                  <a:lnTo>
                    <a:pt x="91325" y="1701187"/>
                  </a:lnTo>
                  <a:lnTo>
                    <a:pt x="89122" y="1699055"/>
                  </a:lnTo>
                  <a:close/>
                </a:path>
                <a:path w="195579" h="3342004">
                  <a:moveTo>
                    <a:pt x="128135" y="1155931"/>
                  </a:moveTo>
                  <a:lnTo>
                    <a:pt x="121669" y="1160268"/>
                  </a:lnTo>
                  <a:lnTo>
                    <a:pt x="158553" y="1197168"/>
                  </a:lnTo>
                  <a:lnTo>
                    <a:pt x="158553" y="1192757"/>
                  </a:lnTo>
                  <a:lnTo>
                    <a:pt x="128135" y="1155931"/>
                  </a:lnTo>
                  <a:close/>
                </a:path>
                <a:path w="195579" h="3342004">
                  <a:moveTo>
                    <a:pt x="160684" y="1121017"/>
                  </a:moveTo>
                  <a:lnTo>
                    <a:pt x="130340" y="1151521"/>
                  </a:lnTo>
                  <a:lnTo>
                    <a:pt x="158553" y="1186289"/>
                  </a:lnTo>
                  <a:lnTo>
                    <a:pt x="160684" y="1121017"/>
                  </a:lnTo>
                  <a:close/>
                </a:path>
                <a:path w="195579" h="3342004">
                  <a:moveTo>
                    <a:pt x="119466" y="1145052"/>
                  </a:moveTo>
                  <a:lnTo>
                    <a:pt x="119466" y="1158063"/>
                  </a:lnTo>
                  <a:lnTo>
                    <a:pt x="126005" y="1151521"/>
                  </a:lnTo>
                  <a:lnTo>
                    <a:pt x="119466" y="1145052"/>
                  </a:lnTo>
                  <a:close/>
                </a:path>
                <a:path w="195579" h="3342004">
                  <a:moveTo>
                    <a:pt x="165018" y="1016787"/>
                  </a:moveTo>
                  <a:lnTo>
                    <a:pt x="126005" y="1029798"/>
                  </a:lnTo>
                  <a:lnTo>
                    <a:pt x="119466" y="1138510"/>
                  </a:lnTo>
                  <a:lnTo>
                    <a:pt x="128135" y="1149389"/>
                  </a:lnTo>
                  <a:lnTo>
                    <a:pt x="160684" y="1114474"/>
                  </a:lnTo>
                  <a:lnTo>
                    <a:pt x="165018" y="1016787"/>
                  </a:lnTo>
                  <a:close/>
                </a:path>
                <a:path w="195579" h="3342004">
                  <a:moveTo>
                    <a:pt x="130340" y="931964"/>
                  </a:moveTo>
                  <a:lnTo>
                    <a:pt x="126005" y="1025461"/>
                  </a:lnTo>
                  <a:lnTo>
                    <a:pt x="165018" y="1012450"/>
                  </a:lnTo>
                  <a:lnTo>
                    <a:pt x="167223" y="938505"/>
                  </a:lnTo>
                  <a:lnTo>
                    <a:pt x="130340" y="931964"/>
                  </a:lnTo>
                  <a:close/>
                </a:path>
                <a:path w="195579" h="3342004">
                  <a:moveTo>
                    <a:pt x="145548" y="677858"/>
                  </a:moveTo>
                  <a:lnTo>
                    <a:pt x="130340" y="927627"/>
                  </a:lnTo>
                  <a:lnTo>
                    <a:pt x="167223" y="936299"/>
                  </a:lnTo>
                  <a:lnTo>
                    <a:pt x="173762" y="727768"/>
                  </a:lnTo>
                  <a:lnTo>
                    <a:pt x="145548" y="677858"/>
                  </a:lnTo>
                  <a:close/>
                </a:path>
                <a:path w="195579" h="3342004">
                  <a:moveTo>
                    <a:pt x="167223" y="425738"/>
                  </a:moveTo>
                  <a:lnTo>
                    <a:pt x="158553" y="443085"/>
                  </a:lnTo>
                  <a:lnTo>
                    <a:pt x="145548" y="671316"/>
                  </a:lnTo>
                  <a:lnTo>
                    <a:pt x="173762" y="721300"/>
                  </a:lnTo>
                  <a:lnTo>
                    <a:pt x="175892" y="658307"/>
                  </a:lnTo>
                  <a:lnTo>
                    <a:pt x="167223" y="425738"/>
                  </a:lnTo>
                  <a:close/>
                </a:path>
                <a:path w="195579" h="3342004">
                  <a:moveTo>
                    <a:pt x="182431" y="406186"/>
                  </a:moveTo>
                  <a:lnTo>
                    <a:pt x="180228" y="410522"/>
                  </a:lnTo>
                  <a:lnTo>
                    <a:pt x="175892" y="412728"/>
                  </a:lnTo>
                  <a:lnTo>
                    <a:pt x="173762" y="412728"/>
                  </a:lnTo>
                  <a:lnTo>
                    <a:pt x="171557" y="417064"/>
                  </a:lnTo>
                  <a:lnTo>
                    <a:pt x="175892" y="599575"/>
                  </a:lnTo>
                  <a:lnTo>
                    <a:pt x="182431" y="406186"/>
                  </a:lnTo>
                  <a:close/>
                </a:path>
                <a:path w="195579" h="3342004">
                  <a:moveTo>
                    <a:pt x="160684" y="412728"/>
                  </a:moveTo>
                  <a:lnTo>
                    <a:pt x="158553" y="412728"/>
                  </a:lnTo>
                  <a:lnTo>
                    <a:pt x="158553" y="434412"/>
                  </a:lnTo>
                  <a:lnTo>
                    <a:pt x="167223" y="417064"/>
                  </a:lnTo>
                  <a:lnTo>
                    <a:pt x="167223" y="414859"/>
                  </a:lnTo>
                  <a:lnTo>
                    <a:pt x="165018" y="414859"/>
                  </a:lnTo>
                  <a:lnTo>
                    <a:pt x="160684" y="412728"/>
                  </a:lnTo>
                  <a:close/>
                </a:path>
                <a:path w="195579" h="3342004">
                  <a:moveTo>
                    <a:pt x="162888" y="360613"/>
                  </a:moveTo>
                  <a:lnTo>
                    <a:pt x="160684" y="377960"/>
                  </a:lnTo>
                  <a:lnTo>
                    <a:pt x="165018" y="377960"/>
                  </a:lnTo>
                  <a:lnTo>
                    <a:pt x="162888" y="360613"/>
                  </a:lnTo>
                  <a:close/>
                </a:path>
                <a:path w="195579" h="3342004">
                  <a:moveTo>
                    <a:pt x="191249" y="149876"/>
                  </a:moveTo>
                  <a:lnTo>
                    <a:pt x="186913" y="152081"/>
                  </a:lnTo>
                  <a:lnTo>
                    <a:pt x="171557" y="377960"/>
                  </a:lnTo>
                  <a:lnTo>
                    <a:pt x="175892" y="380165"/>
                  </a:lnTo>
                  <a:lnTo>
                    <a:pt x="180228" y="382296"/>
                  </a:lnTo>
                  <a:lnTo>
                    <a:pt x="182431" y="386633"/>
                  </a:lnTo>
                  <a:lnTo>
                    <a:pt x="182514" y="382296"/>
                  </a:lnTo>
                  <a:lnTo>
                    <a:pt x="191249" y="149876"/>
                  </a:lnTo>
                  <a:close/>
                </a:path>
                <a:path w="195579" h="3342004">
                  <a:moveTo>
                    <a:pt x="193452" y="28152"/>
                  </a:moveTo>
                  <a:lnTo>
                    <a:pt x="186913" y="147744"/>
                  </a:lnTo>
                  <a:lnTo>
                    <a:pt x="191249" y="147744"/>
                  </a:lnTo>
                  <a:lnTo>
                    <a:pt x="193452" y="28152"/>
                  </a:lnTo>
                  <a:close/>
                </a:path>
                <a:path w="195579" h="3342004">
                  <a:moveTo>
                    <a:pt x="195583" y="0"/>
                  </a:moveTo>
                  <a:lnTo>
                    <a:pt x="193452" y="23816"/>
                  </a:lnTo>
                  <a:lnTo>
                    <a:pt x="195583" y="2132"/>
                  </a:lnTo>
                  <a:lnTo>
                    <a:pt x="195583" y="0"/>
                  </a:lnTo>
                  <a:close/>
                </a:path>
              </a:pathLst>
            </a:custGeom>
            <a:solidFill>
              <a:srgbClr val="E9F0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221390" y="2195243"/>
              <a:ext cx="182880" cy="3059430"/>
            </a:xfrm>
            <a:custGeom>
              <a:avLst/>
              <a:gdLst/>
              <a:ahLst/>
              <a:cxnLst/>
              <a:rect l="l" t="t" r="r" b="b"/>
              <a:pathLst>
                <a:path w="182879" h="3059429">
                  <a:moveTo>
                    <a:pt x="86992" y="2998393"/>
                  </a:moveTo>
                  <a:lnTo>
                    <a:pt x="84787" y="2998393"/>
                  </a:lnTo>
                  <a:lnTo>
                    <a:pt x="71782" y="3035293"/>
                  </a:lnTo>
                  <a:lnTo>
                    <a:pt x="8670" y="3052640"/>
                  </a:lnTo>
                  <a:lnTo>
                    <a:pt x="0" y="3059182"/>
                  </a:lnTo>
                  <a:lnTo>
                    <a:pt x="71499" y="3039708"/>
                  </a:lnTo>
                  <a:lnTo>
                    <a:pt x="86992" y="2998393"/>
                  </a:lnTo>
                  <a:close/>
                </a:path>
                <a:path w="182879" h="3059429">
                  <a:moveTo>
                    <a:pt x="71782" y="3039630"/>
                  </a:moveTo>
                  <a:lnTo>
                    <a:pt x="71499" y="3039708"/>
                  </a:lnTo>
                  <a:lnTo>
                    <a:pt x="67448" y="3050509"/>
                  </a:lnTo>
                  <a:lnTo>
                    <a:pt x="71782" y="3039630"/>
                  </a:lnTo>
                  <a:close/>
                </a:path>
                <a:path w="182879" h="3059429">
                  <a:moveTo>
                    <a:pt x="90766" y="2985236"/>
                  </a:moveTo>
                  <a:lnTo>
                    <a:pt x="89122" y="2985236"/>
                  </a:lnTo>
                  <a:lnTo>
                    <a:pt x="86992" y="2991704"/>
                  </a:lnTo>
                  <a:lnTo>
                    <a:pt x="89122" y="2991704"/>
                  </a:lnTo>
                  <a:lnTo>
                    <a:pt x="90766" y="2985236"/>
                  </a:lnTo>
                  <a:close/>
                </a:path>
                <a:path w="182879" h="3059429">
                  <a:moveTo>
                    <a:pt x="91326" y="2980899"/>
                  </a:moveTo>
                  <a:lnTo>
                    <a:pt x="2204" y="2983031"/>
                  </a:lnTo>
                  <a:lnTo>
                    <a:pt x="2204" y="2987368"/>
                  </a:lnTo>
                  <a:lnTo>
                    <a:pt x="89122" y="2985236"/>
                  </a:lnTo>
                  <a:lnTo>
                    <a:pt x="90766" y="2985236"/>
                  </a:lnTo>
                  <a:lnTo>
                    <a:pt x="91326" y="2983031"/>
                  </a:lnTo>
                  <a:lnTo>
                    <a:pt x="91326" y="2980899"/>
                  </a:lnTo>
                  <a:close/>
                </a:path>
                <a:path w="182879" h="3059429">
                  <a:moveTo>
                    <a:pt x="63112" y="2581182"/>
                  </a:moveTo>
                  <a:lnTo>
                    <a:pt x="23878" y="2611540"/>
                  </a:lnTo>
                  <a:lnTo>
                    <a:pt x="21675" y="2618082"/>
                  </a:lnTo>
                  <a:lnTo>
                    <a:pt x="63112" y="2585519"/>
                  </a:lnTo>
                  <a:lnTo>
                    <a:pt x="63112" y="2581182"/>
                  </a:lnTo>
                  <a:close/>
                </a:path>
                <a:path w="182879" h="3059429">
                  <a:moveTo>
                    <a:pt x="54222" y="2463796"/>
                  </a:moveTo>
                  <a:lnTo>
                    <a:pt x="30344" y="2472470"/>
                  </a:lnTo>
                  <a:lnTo>
                    <a:pt x="30344" y="2474601"/>
                  </a:lnTo>
                  <a:lnTo>
                    <a:pt x="54222" y="2468133"/>
                  </a:lnTo>
                  <a:lnTo>
                    <a:pt x="54222" y="2463796"/>
                  </a:lnTo>
                  <a:close/>
                </a:path>
                <a:path w="182879" h="3059429">
                  <a:moveTo>
                    <a:pt x="45553" y="2376987"/>
                  </a:moveTo>
                  <a:lnTo>
                    <a:pt x="36883" y="2376987"/>
                  </a:lnTo>
                  <a:lnTo>
                    <a:pt x="34679" y="2379118"/>
                  </a:lnTo>
                  <a:lnTo>
                    <a:pt x="47757" y="2381323"/>
                  </a:lnTo>
                  <a:lnTo>
                    <a:pt x="45553" y="2376987"/>
                  </a:lnTo>
                  <a:close/>
                </a:path>
                <a:path w="182879" h="3059429">
                  <a:moveTo>
                    <a:pt x="117336" y="1003777"/>
                  </a:moveTo>
                  <a:lnTo>
                    <a:pt x="110797" y="1010319"/>
                  </a:lnTo>
                  <a:lnTo>
                    <a:pt x="113000" y="1012524"/>
                  </a:lnTo>
                  <a:lnTo>
                    <a:pt x="119466" y="1008186"/>
                  </a:lnTo>
                  <a:lnTo>
                    <a:pt x="117336" y="1003777"/>
                  </a:lnTo>
                  <a:close/>
                </a:path>
                <a:path w="182879" h="3059429">
                  <a:moveTo>
                    <a:pt x="152015" y="966730"/>
                  </a:moveTo>
                  <a:lnTo>
                    <a:pt x="119466" y="1001645"/>
                  </a:lnTo>
                  <a:lnTo>
                    <a:pt x="121671" y="1003777"/>
                  </a:lnTo>
                  <a:lnTo>
                    <a:pt x="152015" y="973273"/>
                  </a:lnTo>
                  <a:lnTo>
                    <a:pt x="152015" y="966730"/>
                  </a:lnTo>
                  <a:close/>
                </a:path>
                <a:path w="182879" h="3059429">
                  <a:moveTo>
                    <a:pt x="156349" y="864706"/>
                  </a:moveTo>
                  <a:lnTo>
                    <a:pt x="117336" y="877717"/>
                  </a:lnTo>
                  <a:lnTo>
                    <a:pt x="117336" y="882054"/>
                  </a:lnTo>
                  <a:lnTo>
                    <a:pt x="156349" y="869043"/>
                  </a:lnTo>
                  <a:lnTo>
                    <a:pt x="156349" y="864706"/>
                  </a:lnTo>
                  <a:close/>
                </a:path>
                <a:path w="182879" h="3059429">
                  <a:moveTo>
                    <a:pt x="121671" y="779882"/>
                  </a:moveTo>
                  <a:lnTo>
                    <a:pt x="121671" y="784219"/>
                  </a:lnTo>
                  <a:lnTo>
                    <a:pt x="158554" y="790761"/>
                  </a:lnTo>
                  <a:lnTo>
                    <a:pt x="158554" y="788555"/>
                  </a:lnTo>
                  <a:lnTo>
                    <a:pt x="121671" y="779882"/>
                  </a:lnTo>
                  <a:close/>
                </a:path>
                <a:path w="182879" h="3059429">
                  <a:moveTo>
                    <a:pt x="136879" y="523572"/>
                  </a:moveTo>
                  <a:lnTo>
                    <a:pt x="136879" y="530114"/>
                  </a:lnTo>
                  <a:lnTo>
                    <a:pt x="165093" y="580024"/>
                  </a:lnTo>
                  <a:lnTo>
                    <a:pt x="165093" y="573556"/>
                  </a:lnTo>
                  <a:lnTo>
                    <a:pt x="136879" y="523572"/>
                  </a:lnTo>
                  <a:close/>
                </a:path>
                <a:path w="182879" h="3059429">
                  <a:moveTo>
                    <a:pt x="158554" y="269320"/>
                  </a:moveTo>
                  <a:lnTo>
                    <a:pt x="149884" y="286668"/>
                  </a:lnTo>
                  <a:lnTo>
                    <a:pt x="149884" y="295341"/>
                  </a:lnTo>
                  <a:lnTo>
                    <a:pt x="158554" y="277994"/>
                  </a:lnTo>
                  <a:lnTo>
                    <a:pt x="158554" y="269320"/>
                  </a:lnTo>
                  <a:close/>
                </a:path>
                <a:path w="182879" h="3059429">
                  <a:moveTo>
                    <a:pt x="165093" y="264984"/>
                  </a:moveTo>
                  <a:lnTo>
                    <a:pt x="162888" y="264984"/>
                  </a:lnTo>
                  <a:lnTo>
                    <a:pt x="160757" y="267115"/>
                  </a:lnTo>
                  <a:lnTo>
                    <a:pt x="162888" y="269320"/>
                  </a:lnTo>
                  <a:lnTo>
                    <a:pt x="165093" y="264984"/>
                  </a:lnTo>
                  <a:close/>
                </a:path>
                <a:path w="182879" h="3059429">
                  <a:moveTo>
                    <a:pt x="182580" y="0"/>
                  </a:moveTo>
                  <a:lnTo>
                    <a:pt x="178244" y="0"/>
                  </a:lnTo>
                  <a:lnTo>
                    <a:pt x="178244" y="4337"/>
                  </a:lnTo>
                  <a:lnTo>
                    <a:pt x="182580" y="2132"/>
                  </a:lnTo>
                  <a:lnTo>
                    <a:pt x="182580" y="0"/>
                  </a:lnTo>
                  <a:close/>
                </a:path>
              </a:pathLst>
            </a:custGeom>
            <a:solidFill>
              <a:srgbClr val="A9C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935978" y="1212448"/>
              <a:ext cx="3604603" cy="5566544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851063" y="1017637"/>
              <a:ext cx="4100195" cy="5723255"/>
            </a:xfrm>
            <a:custGeom>
              <a:avLst/>
              <a:gdLst/>
              <a:ahLst/>
              <a:cxnLst/>
              <a:rect l="l" t="t" r="r" b="b"/>
              <a:pathLst>
                <a:path w="4100195" h="5723255">
                  <a:moveTo>
                    <a:pt x="21691" y="682193"/>
                  </a:moveTo>
                  <a:lnTo>
                    <a:pt x="19519" y="677849"/>
                  </a:lnTo>
                  <a:lnTo>
                    <a:pt x="15189" y="673519"/>
                  </a:lnTo>
                  <a:lnTo>
                    <a:pt x="4343" y="673519"/>
                  </a:lnTo>
                  <a:lnTo>
                    <a:pt x="0" y="680059"/>
                  </a:lnTo>
                  <a:lnTo>
                    <a:pt x="0" y="690867"/>
                  </a:lnTo>
                  <a:lnTo>
                    <a:pt x="6502" y="695198"/>
                  </a:lnTo>
                  <a:lnTo>
                    <a:pt x="17348" y="695198"/>
                  </a:lnTo>
                  <a:lnTo>
                    <a:pt x="21691" y="688733"/>
                  </a:lnTo>
                  <a:lnTo>
                    <a:pt x="21691" y="682193"/>
                  </a:lnTo>
                  <a:close/>
                </a:path>
                <a:path w="4100195" h="5723255">
                  <a:moveTo>
                    <a:pt x="543090" y="15138"/>
                  </a:moveTo>
                  <a:lnTo>
                    <a:pt x="540918" y="10795"/>
                  </a:lnTo>
                  <a:lnTo>
                    <a:pt x="540918" y="4330"/>
                  </a:lnTo>
                  <a:lnTo>
                    <a:pt x="536575" y="0"/>
                  </a:lnTo>
                  <a:lnTo>
                    <a:pt x="530072" y="0"/>
                  </a:lnTo>
                  <a:lnTo>
                    <a:pt x="523570" y="2133"/>
                  </a:lnTo>
                  <a:lnTo>
                    <a:pt x="519226" y="6464"/>
                  </a:lnTo>
                  <a:lnTo>
                    <a:pt x="521398" y="13004"/>
                  </a:lnTo>
                  <a:lnTo>
                    <a:pt x="521398" y="17348"/>
                  </a:lnTo>
                  <a:lnTo>
                    <a:pt x="525729" y="21678"/>
                  </a:lnTo>
                  <a:lnTo>
                    <a:pt x="538746" y="21678"/>
                  </a:lnTo>
                  <a:lnTo>
                    <a:pt x="543090" y="15138"/>
                  </a:lnTo>
                  <a:close/>
                </a:path>
                <a:path w="4100195" h="5723255">
                  <a:moveTo>
                    <a:pt x="688606" y="15138"/>
                  </a:moveTo>
                  <a:lnTo>
                    <a:pt x="686473" y="8674"/>
                  </a:lnTo>
                  <a:lnTo>
                    <a:pt x="686473" y="4330"/>
                  </a:lnTo>
                  <a:lnTo>
                    <a:pt x="682142" y="0"/>
                  </a:lnTo>
                  <a:lnTo>
                    <a:pt x="675601" y="0"/>
                  </a:lnTo>
                  <a:lnTo>
                    <a:pt x="671271" y="2133"/>
                  </a:lnTo>
                  <a:lnTo>
                    <a:pt x="666927" y="6464"/>
                  </a:lnTo>
                  <a:lnTo>
                    <a:pt x="666927" y="10795"/>
                  </a:lnTo>
                  <a:lnTo>
                    <a:pt x="669061" y="17348"/>
                  </a:lnTo>
                  <a:lnTo>
                    <a:pt x="673468" y="21678"/>
                  </a:lnTo>
                  <a:lnTo>
                    <a:pt x="677811" y="19545"/>
                  </a:lnTo>
                  <a:lnTo>
                    <a:pt x="684276" y="19545"/>
                  </a:lnTo>
                  <a:lnTo>
                    <a:pt x="688606" y="15138"/>
                  </a:lnTo>
                  <a:close/>
                </a:path>
                <a:path w="4100195" h="5723255">
                  <a:moveTo>
                    <a:pt x="2372525" y="5699099"/>
                  </a:moveTo>
                  <a:lnTo>
                    <a:pt x="2363787" y="5692597"/>
                  </a:lnTo>
                  <a:lnTo>
                    <a:pt x="2357310" y="5692597"/>
                  </a:lnTo>
                  <a:lnTo>
                    <a:pt x="2348649" y="5694769"/>
                  </a:lnTo>
                  <a:lnTo>
                    <a:pt x="2344305" y="5701284"/>
                  </a:lnTo>
                  <a:lnTo>
                    <a:pt x="2344305" y="5709958"/>
                  </a:lnTo>
                  <a:lnTo>
                    <a:pt x="2346439" y="5716473"/>
                  </a:lnTo>
                  <a:lnTo>
                    <a:pt x="2352979" y="5722988"/>
                  </a:lnTo>
                  <a:lnTo>
                    <a:pt x="2359444" y="5720816"/>
                  </a:lnTo>
                  <a:lnTo>
                    <a:pt x="2368118" y="5720816"/>
                  </a:lnTo>
                  <a:lnTo>
                    <a:pt x="2372525" y="5714301"/>
                  </a:lnTo>
                  <a:lnTo>
                    <a:pt x="2372525" y="5705614"/>
                  </a:lnTo>
                  <a:lnTo>
                    <a:pt x="2372525" y="5699099"/>
                  </a:lnTo>
                  <a:close/>
                </a:path>
                <a:path w="4100195" h="5723255">
                  <a:moveTo>
                    <a:pt x="2431224" y="5677217"/>
                  </a:moveTo>
                  <a:lnTo>
                    <a:pt x="2424544" y="5672887"/>
                  </a:lnTo>
                  <a:lnTo>
                    <a:pt x="2420213" y="5672887"/>
                  </a:lnTo>
                  <a:lnTo>
                    <a:pt x="2413749" y="5675058"/>
                  </a:lnTo>
                  <a:lnTo>
                    <a:pt x="2409406" y="5679389"/>
                  </a:lnTo>
                  <a:lnTo>
                    <a:pt x="2411539" y="5686082"/>
                  </a:lnTo>
                  <a:lnTo>
                    <a:pt x="2411539" y="5690425"/>
                  </a:lnTo>
                  <a:lnTo>
                    <a:pt x="2415870" y="5694769"/>
                  </a:lnTo>
                  <a:lnTo>
                    <a:pt x="2426893" y="5694769"/>
                  </a:lnTo>
                  <a:lnTo>
                    <a:pt x="2431224" y="5688254"/>
                  </a:lnTo>
                  <a:lnTo>
                    <a:pt x="2431224" y="5683923"/>
                  </a:lnTo>
                  <a:lnTo>
                    <a:pt x="2431224" y="5677217"/>
                  </a:lnTo>
                  <a:close/>
                </a:path>
                <a:path w="4100195" h="5723255">
                  <a:moveTo>
                    <a:pt x="3713035" y="4888636"/>
                  </a:moveTo>
                  <a:lnTo>
                    <a:pt x="3706571" y="4884293"/>
                  </a:lnTo>
                  <a:lnTo>
                    <a:pt x="3700030" y="4886503"/>
                  </a:lnTo>
                  <a:lnTo>
                    <a:pt x="3693490" y="4886503"/>
                  </a:lnTo>
                  <a:lnTo>
                    <a:pt x="3689159" y="4892967"/>
                  </a:lnTo>
                  <a:lnTo>
                    <a:pt x="3689159" y="4897310"/>
                  </a:lnTo>
                  <a:lnTo>
                    <a:pt x="3691356" y="4903851"/>
                  </a:lnTo>
                  <a:lnTo>
                    <a:pt x="3695700" y="4910315"/>
                  </a:lnTo>
                  <a:lnTo>
                    <a:pt x="3702164" y="4908181"/>
                  </a:lnTo>
                  <a:lnTo>
                    <a:pt x="3708704" y="4908181"/>
                  </a:lnTo>
                  <a:lnTo>
                    <a:pt x="3713035" y="4901641"/>
                  </a:lnTo>
                  <a:lnTo>
                    <a:pt x="3713035" y="4895177"/>
                  </a:lnTo>
                  <a:lnTo>
                    <a:pt x="3713035" y="4888636"/>
                  </a:lnTo>
                  <a:close/>
                </a:path>
                <a:path w="4100195" h="5723255">
                  <a:moveTo>
                    <a:pt x="3836911" y="4962423"/>
                  </a:moveTo>
                  <a:lnTo>
                    <a:pt x="3832568" y="4960302"/>
                  </a:lnTo>
                  <a:lnTo>
                    <a:pt x="3826040" y="4960302"/>
                  </a:lnTo>
                  <a:lnTo>
                    <a:pt x="3823830" y="4962423"/>
                  </a:lnTo>
                  <a:lnTo>
                    <a:pt x="3823830" y="4966767"/>
                  </a:lnTo>
                  <a:lnTo>
                    <a:pt x="3826040" y="4971097"/>
                  </a:lnTo>
                  <a:lnTo>
                    <a:pt x="3828237" y="4973307"/>
                  </a:lnTo>
                  <a:lnTo>
                    <a:pt x="3832568" y="4973307"/>
                  </a:lnTo>
                  <a:lnTo>
                    <a:pt x="3834701" y="4971097"/>
                  </a:lnTo>
                  <a:lnTo>
                    <a:pt x="3836911" y="4968976"/>
                  </a:lnTo>
                  <a:lnTo>
                    <a:pt x="3836911" y="4964633"/>
                  </a:lnTo>
                  <a:lnTo>
                    <a:pt x="3836911" y="4962423"/>
                  </a:lnTo>
                  <a:close/>
                </a:path>
                <a:path w="4100195" h="5723255">
                  <a:moveTo>
                    <a:pt x="4008615" y="5029911"/>
                  </a:moveTo>
                  <a:lnTo>
                    <a:pt x="4006481" y="5021237"/>
                  </a:lnTo>
                  <a:lnTo>
                    <a:pt x="4006481" y="5012563"/>
                  </a:lnTo>
                  <a:lnTo>
                    <a:pt x="3997591" y="5005870"/>
                  </a:lnTo>
                  <a:lnTo>
                    <a:pt x="3988917" y="5005870"/>
                  </a:lnTo>
                  <a:lnTo>
                    <a:pt x="3980256" y="5008003"/>
                  </a:lnTo>
                  <a:lnTo>
                    <a:pt x="3973715" y="5014696"/>
                  </a:lnTo>
                  <a:lnTo>
                    <a:pt x="3975912" y="5023358"/>
                  </a:lnTo>
                  <a:lnTo>
                    <a:pt x="3969385" y="5016893"/>
                  </a:lnTo>
                  <a:lnTo>
                    <a:pt x="3958577" y="5016893"/>
                  </a:lnTo>
                  <a:lnTo>
                    <a:pt x="3949903" y="5019027"/>
                  </a:lnTo>
                  <a:lnTo>
                    <a:pt x="3943375" y="5025568"/>
                  </a:lnTo>
                  <a:lnTo>
                    <a:pt x="3945496" y="5034242"/>
                  </a:lnTo>
                  <a:lnTo>
                    <a:pt x="3945496" y="5042916"/>
                  </a:lnTo>
                  <a:lnTo>
                    <a:pt x="3954246" y="5049456"/>
                  </a:lnTo>
                  <a:lnTo>
                    <a:pt x="3962908" y="5049456"/>
                  </a:lnTo>
                  <a:lnTo>
                    <a:pt x="3971582" y="5047259"/>
                  </a:lnTo>
                  <a:lnTo>
                    <a:pt x="3978046" y="5040782"/>
                  </a:lnTo>
                  <a:lnTo>
                    <a:pt x="3978046" y="5033645"/>
                  </a:lnTo>
                  <a:lnTo>
                    <a:pt x="3984587" y="5038585"/>
                  </a:lnTo>
                  <a:lnTo>
                    <a:pt x="3993261" y="5038585"/>
                  </a:lnTo>
                  <a:lnTo>
                    <a:pt x="4001922" y="5036451"/>
                  </a:lnTo>
                  <a:lnTo>
                    <a:pt x="4008615" y="5029911"/>
                  </a:lnTo>
                  <a:close/>
                </a:path>
                <a:path w="4100195" h="5723255">
                  <a:moveTo>
                    <a:pt x="4099725" y="5095037"/>
                  </a:moveTo>
                  <a:lnTo>
                    <a:pt x="4095381" y="5092827"/>
                  </a:lnTo>
                  <a:lnTo>
                    <a:pt x="4086720" y="5092827"/>
                  </a:lnTo>
                  <a:lnTo>
                    <a:pt x="4084586" y="5097157"/>
                  </a:lnTo>
                  <a:lnTo>
                    <a:pt x="4084586" y="5105870"/>
                  </a:lnTo>
                  <a:lnTo>
                    <a:pt x="4088917" y="5108029"/>
                  </a:lnTo>
                  <a:lnTo>
                    <a:pt x="4093248" y="5108029"/>
                  </a:lnTo>
                  <a:lnTo>
                    <a:pt x="4097591" y="5105870"/>
                  </a:lnTo>
                  <a:lnTo>
                    <a:pt x="4099725" y="5103711"/>
                  </a:lnTo>
                  <a:lnTo>
                    <a:pt x="4099725" y="5099367"/>
                  </a:lnTo>
                  <a:lnTo>
                    <a:pt x="4099725" y="5095037"/>
                  </a:lnTo>
                  <a:close/>
                </a:path>
              </a:pathLst>
            </a:custGeom>
            <a:solidFill>
              <a:srgbClr val="A9C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192255" y="185928"/>
              <a:ext cx="682751" cy="841248"/>
            </a:xfrm>
            <a:prstGeom prst="rect">
              <a:avLst/>
            </a:prstGeom>
          </p:spPr>
        </p:pic>
      </p:grpSp>
      <p:sp>
        <p:nvSpPr>
          <p:cNvPr id="27" name="object 27"/>
          <p:cNvSpPr/>
          <p:nvPr/>
        </p:nvSpPr>
        <p:spPr>
          <a:xfrm>
            <a:off x="7716190" y="1273949"/>
            <a:ext cx="43815" cy="74295"/>
          </a:xfrm>
          <a:custGeom>
            <a:avLst/>
            <a:gdLst/>
            <a:ahLst/>
            <a:cxnLst/>
            <a:rect l="l" t="t" r="r" b="b"/>
            <a:pathLst>
              <a:path w="43815" h="74294">
                <a:moveTo>
                  <a:pt x="17538" y="4330"/>
                </a:moveTo>
                <a:lnTo>
                  <a:pt x="13195" y="0"/>
                </a:lnTo>
                <a:lnTo>
                  <a:pt x="8686" y="0"/>
                </a:lnTo>
                <a:lnTo>
                  <a:pt x="2171" y="2120"/>
                </a:lnTo>
                <a:lnTo>
                  <a:pt x="0" y="6464"/>
                </a:lnTo>
                <a:lnTo>
                  <a:pt x="0" y="15138"/>
                </a:lnTo>
                <a:lnTo>
                  <a:pt x="4343" y="19469"/>
                </a:lnTo>
                <a:lnTo>
                  <a:pt x="11036" y="19469"/>
                </a:lnTo>
                <a:lnTo>
                  <a:pt x="15367" y="17335"/>
                </a:lnTo>
                <a:lnTo>
                  <a:pt x="17538" y="13004"/>
                </a:lnTo>
                <a:lnTo>
                  <a:pt x="17538" y="8674"/>
                </a:lnTo>
                <a:lnTo>
                  <a:pt x="17538" y="4330"/>
                </a:lnTo>
                <a:close/>
              </a:path>
              <a:path w="43815" h="74294">
                <a:moveTo>
                  <a:pt x="43573" y="65265"/>
                </a:moveTo>
                <a:lnTo>
                  <a:pt x="41402" y="58724"/>
                </a:lnTo>
                <a:lnTo>
                  <a:pt x="41402" y="52260"/>
                </a:lnTo>
                <a:lnTo>
                  <a:pt x="34899" y="45567"/>
                </a:lnTo>
                <a:lnTo>
                  <a:pt x="28384" y="47701"/>
                </a:lnTo>
                <a:lnTo>
                  <a:pt x="19710" y="47701"/>
                </a:lnTo>
                <a:lnTo>
                  <a:pt x="15367" y="54394"/>
                </a:lnTo>
                <a:lnTo>
                  <a:pt x="15367" y="60934"/>
                </a:lnTo>
                <a:lnTo>
                  <a:pt x="17538" y="69608"/>
                </a:lnTo>
                <a:lnTo>
                  <a:pt x="24053" y="73939"/>
                </a:lnTo>
                <a:lnTo>
                  <a:pt x="30556" y="73939"/>
                </a:lnTo>
                <a:lnTo>
                  <a:pt x="37071" y="71729"/>
                </a:lnTo>
                <a:lnTo>
                  <a:pt x="43573" y="65265"/>
                </a:lnTo>
                <a:close/>
              </a:path>
            </a:pathLst>
          </a:custGeom>
          <a:solidFill>
            <a:srgbClr val="A9C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260478" y="6836113"/>
            <a:ext cx="24130" cy="24130"/>
          </a:xfrm>
          <a:custGeom>
            <a:avLst/>
            <a:gdLst/>
            <a:ahLst/>
            <a:cxnLst/>
            <a:rect l="l" t="t" r="r" b="b"/>
            <a:pathLst>
              <a:path w="24129" h="24129">
                <a:moveTo>
                  <a:pt x="15134" y="0"/>
                </a:moveTo>
                <a:lnTo>
                  <a:pt x="4334" y="0"/>
                </a:lnTo>
                <a:lnTo>
                  <a:pt x="0" y="6511"/>
                </a:lnTo>
                <a:lnTo>
                  <a:pt x="0" y="19533"/>
                </a:lnTo>
                <a:lnTo>
                  <a:pt x="6465" y="23874"/>
                </a:lnTo>
                <a:lnTo>
                  <a:pt x="13004" y="21704"/>
                </a:lnTo>
                <a:lnTo>
                  <a:pt x="19690" y="21704"/>
                </a:lnTo>
                <a:lnTo>
                  <a:pt x="24024" y="15193"/>
                </a:lnTo>
                <a:lnTo>
                  <a:pt x="21821" y="8681"/>
                </a:lnTo>
                <a:lnTo>
                  <a:pt x="21821" y="4340"/>
                </a:lnTo>
                <a:lnTo>
                  <a:pt x="15134" y="0"/>
                </a:lnTo>
                <a:close/>
              </a:path>
            </a:pathLst>
          </a:custGeom>
          <a:solidFill>
            <a:srgbClr val="A9C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240062" y="388291"/>
            <a:ext cx="2828925" cy="4552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Calibri"/>
                <a:cs typeface="Calibri"/>
              </a:rPr>
              <a:t>МИНИСТЕРСТВО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ЗДРАВООХРАНЕНИЯ</a:t>
            </a:r>
            <a:endParaRPr sz="1400" dirty="0">
              <a:latin typeface="Calibri"/>
              <a:cs typeface="Calibri"/>
            </a:endParaRPr>
          </a:p>
          <a:p>
            <a:pPr marL="833119">
              <a:lnSpc>
                <a:spcPct val="100000"/>
              </a:lnSpc>
              <a:spcBef>
                <a:spcPts val="20"/>
              </a:spcBef>
            </a:pPr>
            <a:r>
              <a:rPr sz="1400" spc="-5" dirty="0">
                <a:latin typeface="Calibri"/>
                <a:cs typeface="Calibri"/>
              </a:rPr>
              <a:t>Калининградской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области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31" name="Рисунок 30" descr="Национальные проекты «Здравоохранение» и «Демография»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171"/>
            <a:ext cx="1981200" cy="160210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Подзаголовок 2"/>
          <p:cNvSpPr txBox="1">
            <a:spLocks/>
          </p:cNvSpPr>
          <p:nvPr/>
        </p:nvSpPr>
        <p:spPr>
          <a:xfrm>
            <a:off x="2312340" y="3620849"/>
            <a:ext cx="6459451" cy="1052573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2000" kern="0" dirty="0" smtClean="0">
                <a:solidFill>
                  <a:schemeClr val="accent1">
                    <a:lumMod val="75000"/>
                  </a:schemeClr>
                </a:solidFill>
              </a:rPr>
              <a:t>       Региональный проект Калининградской области </a:t>
            </a:r>
            <a:r>
              <a:rPr lang="ru-RU" sz="2000" b="1" kern="0" dirty="0" smtClean="0">
                <a:solidFill>
                  <a:schemeClr val="accent1">
                    <a:lumMod val="75000"/>
                  </a:schemeClr>
                </a:solidFill>
              </a:rPr>
              <a:t>«Развитие системы оказания первичной медико-санитарной помощи»</a:t>
            </a:r>
          </a:p>
          <a:p>
            <a:pPr algn="ctr">
              <a:lnSpc>
                <a:spcPct val="120000"/>
              </a:lnSpc>
            </a:pPr>
            <a:r>
              <a:rPr lang="ru-RU" sz="2000" kern="0" dirty="0" smtClean="0">
                <a:solidFill>
                  <a:schemeClr val="accent1">
                    <a:lumMod val="75000"/>
                  </a:schemeClr>
                </a:solidFill>
              </a:rPr>
              <a:t>национального проекта «Здравоохранение»</a:t>
            </a:r>
            <a:endParaRPr lang="ru-RU" sz="20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1568252" y="2220521"/>
            <a:ext cx="8173888" cy="126253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3200" b="1" i="0">
                <a:solidFill>
                  <a:srgbClr val="3B3838"/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ctr"/>
            <a:r>
              <a:rPr lang="ru-RU" sz="2400" kern="0" dirty="0" smtClean="0">
                <a:solidFill>
                  <a:schemeClr val="accent1">
                    <a:lumMod val="75000"/>
                  </a:schemeClr>
                </a:solidFill>
              </a:rPr>
              <a:t>Организация отделения углубленной диспансеризации </a:t>
            </a:r>
            <a:br>
              <a:rPr lang="ru-RU" sz="2400" kern="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kern="0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2400" kern="0" dirty="0">
                <a:solidFill>
                  <a:schemeClr val="accent1">
                    <a:lumMod val="75000"/>
                  </a:schemeClr>
                </a:solidFill>
              </a:rPr>
              <a:t>Калининградской </a:t>
            </a:r>
            <a:r>
              <a:rPr lang="ru-RU" sz="2400" kern="0" dirty="0" smtClean="0">
                <a:solidFill>
                  <a:schemeClr val="accent1">
                    <a:lumMod val="75000"/>
                  </a:schemeClr>
                </a:solidFill>
              </a:rPr>
              <a:t>области для пациентов </a:t>
            </a:r>
            <a:endParaRPr lang="ru-RU" sz="2400" kern="0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400" kern="0" dirty="0" smtClean="0">
                <a:solidFill>
                  <a:schemeClr val="accent1">
                    <a:lumMod val="75000"/>
                  </a:schemeClr>
                </a:solidFill>
              </a:rPr>
              <a:t>переболевших </a:t>
            </a:r>
            <a:r>
              <a:rPr lang="ru-RU" sz="2400" kern="0" dirty="0" err="1" smtClean="0">
                <a:solidFill>
                  <a:schemeClr val="accent1">
                    <a:lumMod val="75000"/>
                  </a:schemeClr>
                </a:solidFill>
              </a:rPr>
              <a:t>коронавирусной</a:t>
            </a:r>
            <a:r>
              <a:rPr lang="ru-RU" sz="2400" kern="0" dirty="0" smtClean="0">
                <a:solidFill>
                  <a:schemeClr val="accent1">
                    <a:lumMod val="75000"/>
                  </a:schemeClr>
                </a:solidFill>
              </a:rPr>
              <a:t> инфекцией</a:t>
            </a:r>
            <a:endParaRPr lang="ru-RU" sz="2400" kern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717548" y="5983270"/>
            <a:ext cx="4283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г. Калининград, </a:t>
            </a:r>
          </a:p>
          <a:p>
            <a:pPr algn="ctr"/>
            <a:r>
              <a:rPr lang="ru-RU" dirty="0" smtClean="0"/>
              <a:t>Калининградская область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Заголовок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8229600" cy="493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Участники регионального проекта</a:t>
            </a:r>
            <a:endParaRPr lang="ru-RU" dirty="0"/>
          </a:p>
        </p:txBody>
      </p:sp>
      <p:graphicFrame>
        <p:nvGraphicFramePr>
          <p:cNvPr id="36" name="Схема 35"/>
          <p:cNvGraphicFramePr/>
          <p:nvPr>
            <p:extLst>
              <p:ext uri="{D42A27DB-BD31-4B8C-83A1-F6EECF244321}">
                <p14:modId xmlns:p14="http://schemas.microsoft.com/office/powerpoint/2010/main" val="4200910485"/>
              </p:ext>
            </p:extLst>
          </p:nvPr>
        </p:nvGraphicFramePr>
        <p:xfrm>
          <a:off x="838200" y="949745"/>
          <a:ext cx="10087002" cy="4378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7" name="Группа 36"/>
          <p:cNvGrpSpPr/>
          <p:nvPr/>
        </p:nvGrpSpPr>
        <p:grpSpPr>
          <a:xfrm>
            <a:off x="896815" y="5014925"/>
            <a:ext cx="10087002" cy="659220"/>
            <a:chOff x="0" y="2900709"/>
            <a:chExt cx="10087002" cy="724048"/>
          </a:xfrm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0" y="2900709"/>
              <a:ext cx="10087002" cy="72404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 txBox="1"/>
            <p:nvPr/>
          </p:nvSpPr>
          <p:spPr>
            <a:xfrm>
              <a:off x="35345" y="2936054"/>
              <a:ext cx="10016312" cy="653358"/>
            </a:xfrm>
            <a:prstGeom prst="rect">
              <a:avLst/>
            </a:prstGeom>
            <a:solidFill>
              <a:schemeClr val="accent1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0" i="0" kern="1200" dirty="0" smtClean="0">
                  <a:solidFill>
                    <a:schemeClr val="bg1"/>
                  </a:solidFill>
                </a:rPr>
                <a:t>ООО «Капитал Медицинское страхование»</a:t>
              </a:r>
              <a:endParaRPr lang="ru-RU" sz="1600" i="0" u="none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829408" y="3352800"/>
            <a:ext cx="10278031" cy="3054844"/>
            <a:chOff x="-191029" y="3426205"/>
            <a:chExt cx="10278031" cy="3204849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0" y="3426205"/>
              <a:ext cx="10087002" cy="94392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TextBox 42"/>
            <p:cNvSpPr txBox="1"/>
            <p:nvPr/>
          </p:nvSpPr>
          <p:spPr>
            <a:xfrm>
              <a:off x="-191029" y="5904399"/>
              <a:ext cx="10087002" cy="7266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20262" tIns="17780" rIns="99568" bIns="17780" numCol="1" spcCol="1270" anchor="t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400" kern="1200" dirty="0" smtClean="0"/>
                <a:t>Калининградская область,  </a:t>
              </a:r>
              <a:r>
                <a:rPr lang="ru-RU" sz="1400" b="0" i="0" kern="1200" dirty="0" smtClean="0"/>
                <a:t>Калининград, площадь Победы, д. 10</a:t>
              </a:r>
              <a:endParaRPr lang="ru-RU" sz="1400" dirty="0"/>
            </a:p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•"/>
              </a:pPr>
              <a:r>
                <a:rPr lang="ru-RU" sz="1400" kern="1200" dirty="0" smtClean="0"/>
                <a:t>Телефон: </a:t>
              </a:r>
              <a:r>
                <a:rPr lang="ru-RU" sz="1400" kern="1200" dirty="0" smtClean="0">
                  <a:solidFill>
                    <a:schemeClr val="tx1"/>
                  </a:solidFill>
                </a:rPr>
                <a:t>(4012) 59-30-23</a:t>
              </a:r>
              <a:r>
                <a:rPr lang="ru-RU" sz="1400" kern="1200" dirty="0" smtClean="0"/>
                <a:t/>
              </a:r>
              <a:br>
                <a:rPr lang="ru-RU" sz="1400" kern="1200" dirty="0" smtClean="0"/>
              </a:br>
              <a:r>
                <a:rPr lang="ru-RU" sz="1400" kern="1200" dirty="0" smtClean="0"/>
                <a:t>E-</a:t>
              </a:r>
              <a:r>
                <a:rPr lang="ru-RU" sz="1400" kern="1200" dirty="0" err="1" smtClean="0"/>
                <a:t>mail</a:t>
              </a:r>
              <a:r>
                <a:rPr lang="ru-RU" sz="1400" kern="1200" dirty="0" smtClean="0"/>
                <a:t> : </a:t>
              </a:r>
              <a:r>
                <a:rPr lang="en-US" sz="1400" u="sng" dirty="0">
                  <a:hlinkClick r:id="rId7"/>
                </a:rPr>
                <a:t>oms.kaliningrad@kapmed.ru</a:t>
              </a:r>
              <a:endParaRPr lang="ru-RU" sz="1400" dirty="0">
                <a:hlinkClick r:id="rId8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445652377"/>
              </p:ext>
            </p:extLst>
          </p:nvPr>
        </p:nvGraphicFramePr>
        <p:xfrm>
          <a:off x="515814" y="2755934"/>
          <a:ext cx="11180885" cy="4025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990600" y="1524000"/>
            <a:ext cx="1104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 Сокращение количества визитов и времени пребывания в поликлинике при прохождении углубленной диспансеризации, профилактических осмотров и диспансеризации определенных групп взрослого населения.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90600" y="1219200"/>
            <a:ext cx="1021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 Повышение </a:t>
            </a:r>
            <a:r>
              <a:rPr lang="ru-RU" dirty="0"/>
              <a:t>качества и доступности </a:t>
            </a:r>
            <a:r>
              <a:rPr lang="ru-RU" dirty="0" smtClean="0"/>
              <a:t>профилактических осмотров и диспансеризации.</a:t>
            </a:r>
            <a:r>
              <a:rPr lang="ru-RU" dirty="0"/>
              <a:t> 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8229600" cy="493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Описание регионального проекта</a:t>
            </a:r>
            <a:endParaRPr lang="ru-RU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914400" y="685800"/>
            <a:ext cx="3724303" cy="503344"/>
            <a:chOff x="0" y="0"/>
            <a:chExt cx="10087002" cy="671658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0" y="0"/>
              <a:ext cx="10087002" cy="671658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 txBox="1"/>
            <p:nvPr/>
          </p:nvSpPr>
          <p:spPr>
            <a:xfrm>
              <a:off x="32788" y="32788"/>
              <a:ext cx="10021426" cy="606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r>
                <a:rPr lang="ru-RU" sz="1600" b="1" dirty="0"/>
                <a:t>Цели регионального проекта</a:t>
              </a:r>
              <a:endParaRPr lang="ru-RU" sz="1600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984738" y="2341631"/>
            <a:ext cx="3724303" cy="503344"/>
            <a:chOff x="0" y="0"/>
            <a:chExt cx="10087002" cy="671658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0" y="0"/>
              <a:ext cx="10087002" cy="671658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 txBox="1"/>
            <p:nvPr/>
          </p:nvSpPr>
          <p:spPr>
            <a:xfrm>
              <a:off x="32788" y="32788"/>
              <a:ext cx="10021426" cy="606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r>
                <a:rPr lang="ru-RU" sz="1600" b="1" dirty="0"/>
                <a:t>Мероприятия в рамках проекта</a:t>
              </a:r>
              <a:endParaRPr lang="ru-RU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74217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52600" y="420837"/>
            <a:ext cx="8229600" cy="493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Факторы успеха реализации проекта</a:t>
            </a:r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155429" y="1386600"/>
            <a:ext cx="10087002" cy="869229"/>
            <a:chOff x="0" y="0"/>
            <a:chExt cx="10087002" cy="671658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0"/>
              <a:ext cx="10087002" cy="671658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 txBox="1"/>
            <p:nvPr/>
          </p:nvSpPr>
          <p:spPr>
            <a:xfrm>
              <a:off x="32788" y="32788"/>
              <a:ext cx="10021426" cy="606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r>
                <a:rPr lang="ru-RU" sz="1600" i="1" dirty="0" smtClean="0">
                  <a:solidFill>
                    <a:schemeClr val="bg1"/>
                  </a:solidFill>
                </a:rPr>
                <a:t>Объединение усилий для повышения качества и доступности диспансеризации - органы </a:t>
              </a:r>
              <a:r>
                <a:rPr lang="ru-RU" sz="1600" i="1" dirty="0">
                  <a:solidFill>
                    <a:schemeClr val="bg1"/>
                  </a:solidFill>
                </a:rPr>
                <a:t>управления </a:t>
              </a:r>
              <a:r>
                <a:rPr lang="ru-RU" sz="1600" i="1" dirty="0" smtClean="0">
                  <a:solidFill>
                    <a:schemeClr val="bg1"/>
                  </a:solidFill>
                </a:rPr>
                <a:t>здравоохранением, </a:t>
              </a:r>
              <a:r>
                <a:rPr lang="ru-RU" sz="1600" i="1" dirty="0">
                  <a:solidFill>
                    <a:schemeClr val="bg1"/>
                  </a:solidFill>
                </a:rPr>
                <a:t>участники системы ОМС — фонд ОМС, страховая компания и медицинская </a:t>
              </a:r>
              <a:r>
                <a:rPr lang="ru-RU" sz="1600" i="1" dirty="0" smtClean="0">
                  <a:solidFill>
                    <a:schemeClr val="bg1"/>
                  </a:solidFill>
                </a:rPr>
                <a:t>организация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1155429" y="3519342"/>
            <a:ext cx="10087002" cy="671658"/>
            <a:chOff x="0" y="0"/>
            <a:chExt cx="10087002" cy="671658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0" y="0"/>
              <a:ext cx="10087002" cy="671658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 txBox="1"/>
            <p:nvPr/>
          </p:nvSpPr>
          <p:spPr>
            <a:xfrm>
              <a:off x="32788" y="32788"/>
              <a:ext cx="10021426" cy="606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i="1" dirty="0">
                  <a:solidFill>
                    <a:schemeClr val="bg1"/>
                  </a:solidFill>
                </a:rPr>
                <a:t>Отделение оснащено современной медицинской техникой</a:t>
              </a:r>
              <a:endParaRPr lang="ru-RU" sz="1600" i="0" u="none" kern="12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155429" y="5194948"/>
            <a:ext cx="10087002" cy="824852"/>
            <a:chOff x="0" y="0"/>
            <a:chExt cx="10087002" cy="671658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0" y="0"/>
              <a:ext cx="10087002" cy="671658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 txBox="1"/>
            <p:nvPr/>
          </p:nvSpPr>
          <p:spPr>
            <a:xfrm>
              <a:off x="32788" y="32788"/>
              <a:ext cx="10021426" cy="606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i="1" dirty="0" smtClean="0">
                  <a:solidFill>
                    <a:schemeClr val="bg1"/>
                  </a:solidFill>
                </a:rPr>
                <a:t>Выполнение плана мероприятий по проведению диспансеризации </a:t>
              </a:r>
              <a:r>
                <a:rPr lang="ru-RU" sz="1600" i="1" dirty="0">
                  <a:solidFill>
                    <a:schemeClr val="bg1"/>
                  </a:solidFill>
                </a:rPr>
                <a:t>определенных групп взрослого населения </a:t>
              </a:r>
              <a:r>
                <a:rPr lang="ru-RU" sz="1600" i="1" dirty="0" smtClean="0">
                  <a:solidFill>
                    <a:schemeClr val="bg1"/>
                  </a:solidFill>
                </a:rPr>
                <a:t>и профилактического осмотра регионального проекта «Развитие системы оказания первичной медико-санитарной помощи»</a:t>
              </a:r>
              <a:endParaRPr lang="ru-RU" sz="1600" i="0" u="none" kern="12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1155429" y="4357542"/>
            <a:ext cx="10087002" cy="671658"/>
            <a:chOff x="0" y="0"/>
            <a:chExt cx="10087002" cy="671658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0" y="0"/>
              <a:ext cx="10087002" cy="671658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/>
            <p:cNvSpPr txBox="1"/>
            <p:nvPr/>
          </p:nvSpPr>
          <p:spPr>
            <a:xfrm>
              <a:off x="32788" y="32788"/>
              <a:ext cx="10021426" cy="606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i="1" dirty="0" smtClean="0">
                  <a:solidFill>
                    <a:schemeClr val="bg1"/>
                  </a:solidFill>
                </a:rPr>
                <a:t>Проведение в отделении не только углубленной диспансеризации, но и профилактических осмотров и диспансеризации определенных групп взрослого населения</a:t>
              </a:r>
              <a:endParaRPr lang="ru-RU" sz="1600" i="0" u="none" kern="12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143000" y="2483571"/>
            <a:ext cx="10087002" cy="869229"/>
            <a:chOff x="0" y="0"/>
            <a:chExt cx="10087002" cy="671658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0" y="0"/>
              <a:ext cx="10087002" cy="671658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 txBox="1"/>
            <p:nvPr/>
          </p:nvSpPr>
          <p:spPr>
            <a:xfrm>
              <a:off x="32788" y="32788"/>
              <a:ext cx="10021426" cy="606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r>
                <a:rPr lang="ru-RU" sz="1600" i="1" dirty="0" smtClean="0">
                  <a:solidFill>
                    <a:schemeClr val="bg1"/>
                  </a:solidFill>
                </a:rPr>
                <a:t>Высокий уровень вовлеченности медицинского персонала в реализацию проекта</a:t>
              </a:r>
              <a:endParaRPr lang="ru-RU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1847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52600" y="420837"/>
            <a:ext cx="8229600" cy="493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Результаты реализации проекта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1190598" y="1143000"/>
            <a:ext cx="10087002" cy="671658"/>
            <a:chOff x="0" y="0"/>
            <a:chExt cx="10087002" cy="671658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0"/>
              <a:ext cx="10087002" cy="671658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 txBox="1"/>
            <p:nvPr/>
          </p:nvSpPr>
          <p:spPr>
            <a:xfrm>
              <a:off x="32788" y="32788"/>
              <a:ext cx="10021426" cy="606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r>
                <a:rPr lang="ru-RU" sz="1600" i="1" dirty="0"/>
                <a:t>К</a:t>
              </a:r>
              <a:r>
                <a:rPr lang="ru-RU" sz="1600" i="1" dirty="0" smtClean="0"/>
                <a:t>оличество </a:t>
              </a:r>
              <a:r>
                <a:rPr lang="ru-RU" sz="1600" i="1" dirty="0"/>
                <a:t>желающих пройти углубленную диспансеризацию выросло </a:t>
              </a:r>
              <a:r>
                <a:rPr lang="ru-RU" sz="1600" i="1" dirty="0" smtClean="0"/>
                <a:t>с </a:t>
              </a:r>
              <a:r>
                <a:rPr lang="ru-RU" sz="1600" i="1" dirty="0"/>
                <a:t>5 до 50</a:t>
              </a:r>
              <a:r>
                <a:rPr lang="ru-RU" sz="1600" i="1" dirty="0" smtClean="0"/>
                <a:t>%</a:t>
              </a:r>
              <a:endParaRPr lang="ru-RU" sz="1600" i="1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143000" y="5105400"/>
            <a:ext cx="10087002" cy="671658"/>
            <a:chOff x="0" y="0"/>
            <a:chExt cx="10087002" cy="671658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0"/>
              <a:ext cx="10087002" cy="671658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 txBox="1"/>
            <p:nvPr/>
          </p:nvSpPr>
          <p:spPr>
            <a:xfrm>
              <a:off x="32788" y="32788"/>
              <a:ext cx="10021426" cy="606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r>
                <a:rPr lang="ru-RU" sz="1600" i="1" dirty="0">
                  <a:solidFill>
                    <a:schemeClr val="bg1"/>
                  </a:solidFill>
                </a:rPr>
                <a:t>Тиражирование эффективной реализации проекта в других муниципалитетах области</a:t>
              </a: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143000" y="4038600"/>
            <a:ext cx="10087002" cy="870988"/>
            <a:chOff x="0" y="0"/>
            <a:chExt cx="10087002" cy="67165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0" y="0"/>
              <a:ext cx="10087002" cy="671658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 txBox="1"/>
            <p:nvPr/>
          </p:nvSpPr>
          <p:spPr>
            <a:xfrm>
              <a:off x="32788" y="32788"/>
              <a:ext cx="10021426" cy="606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r>
                <a:rPr lang="ru-RU" sz="1600" i="1" dirty="0" smtClean="0"/>
                <a:t>Углубленную </a:t>
              </a:r>
              <a:r>
                <a:rPr lang="ru-RU" sz="1600" i="1" dirty="0"/>
                <a:t>диспансеризацию в отделении могут пройти также и пациенты с ограниченной мобильностью. </a:t>
              </a:r>
              <a:r>
                <a:rPr lang="ru-RU" sz="1600" i="1" dirty="0" smtClean="0"/>
                <a:t>Для </a:t>
              </a:r>
              <a:r>
                <a:rPr lang="ru-RU" sz="1600" i="1" dirty="0"/>
                <a:t>тех, кому сложно самому доехать до поликлиники, мобильная бригада </a:t>
              </a:r>
              <a:r>
                <a:rPr lang="ru-RU" sz="1600" i="1" dirty="0" smtClean="0"/>
                <a:t>приедет на дом. </a:t>
              </a:r>
              <a:endParaRPr lang="ru-RU" sz="16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1219200" y="1981200"/>
            <a:ext cx="10054214" cy="989746"/>
            <a:chOff x="0" y="0"/>
            <a:chExt cx="10087002" cy="671658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0" y="0"/>
              <a:ext cx="10087002" cy="671658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 txBox="1"/>
            <p:nvPr/>
          </p:nvSpPr>
          <p:spPr>
            <a:xfrm>
              <a:off x="32788" y="32788"/>
              <a:ext cx="10021426" cy="606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r>
                <a:rPr lang="ru-RU" sz="1400" i="1" dirty="0"/>
                <a:t>За время работы отделения были </a:t>
              </a:r>
              <a:r>
                <a:rPr lang="ru-RU" sz="1400" i="1" dirty="0" smtClean="0"/>
                <a:t>произведены:</a:t>
              </a:r>
              <a:endParaRPr lang="ru-RU" sz="1400" i="1" dirty="0"/>
            </a:p>
            <a:p>
              <a:r>
                <a:rPr lang="ru-RU" sz="1400" i="1" dirty="0"/>
                <a:t>Углубленная диспансеризация - 4985 (из них 399 - второй этап);</a:t>
              </a:r>
            </a:p>
            <a:p>
              <a:r>
                <a:rPr lang="ru-RU" sz="1400" i="1" dirty="0"/>
                <a:t>Общая диспансеризация - 1754 (из них 141 - второй этап);</a:t>
              </a:r>
            </a:p>
            <a:p>
              <a:r>
                <a:rPr lang="ru-RU" sz="1400" i="1" dirty="0"/>
                <a:t>Профилактических осмотров - 2501;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190598" y="3124200"/>
            <a:ext cx="10087002" cy="671658"/>
            <a:chOff x="0" y="0"/>
            <a:chExt cx="10087002" cy="671658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0" y="0"/>
              <a:ext cx="10087002" cy="671658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4"/>
            <p:cNvSpPr txBox="1"/>
            <p:nvPr/>
          </p:nvSpPr>
          <p:spPr>
            <a:xfrm>
              <a:off x="32788" y="32788"/>
              <a:ext cx="10021426" cy="6060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r>
                <a:rPr lang="ru-RU" sz="1600" i="1" dirty="0" smtClean="0">
                  <a:solidFill>
                    <a:schemeClr val="bg1"/>
                  </a:solidFill>
                </a:rPr>
                <a:t>Внедрение телемедицинских технологий</a:t>
              </a:r>
              <a:endParaRPr lang="ru-RU" sz="1600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5995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508</Words>
  <Application>Microsoft Office PowerPoint</Application>
  <PresentationFormat>Широкоэкранный</PresentationFormat>
  <Paragraphs>47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Calibri</vt:lpstr>
      <vt:lpstr>Office Theme</vt:lpstr>
      <vt:lpstr>Презентация PowerPoint</vt:lpstr>
      <vt:lpstr>Участники регионального проекта</vt:lpstr>
      <vt:lpstr>Описание регионального проекта</vt:lpstr>
      <vt:lpstr>Факторы успеха реализации проекта</vt:lpstr>
      <vt:lpstr>Результаты реализации проекта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МОБИЛЬНОЕ РАБОЧЕЕ МЕСТО</dc:title>
  <dc:creator>Рашид Брянович Казиев</dc:creator>
  <cp:lastModifiedBy>RePack by Diakov</cp:lastModifiedBy>
  <cp:revision>23</cp:revision>
  <dcterms:created xsi:type="dcterms:W3CDTF">2022-11-18T07:28:37Z</dcterms:created>
  <dcterms:modified xsi:type="dcterms:W3CDTF">2022-11-18T13:44:41Z</dcterms:modified>
</cp:coreProperties>
</file>